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6" r:id="rId10"/>
    <p:sldId id="269" r:id="rId11"/>
    <p:sldId id="270" r:id="rId12"/>
    <p:sldId id="271" r:id="rId13"/>
    <p:sldId id="272" r:id="rId14"/>
    <p:sldId id="273" r:id="rId15"/>
    <p:sldId id="274" r:id="rId16"/>
    <p:sldId id="275" r:id="rId17"/>
    <p:sldId id="276" r:id="rId18"/>
    <p:sldId id="283"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962B5"/>
    <a:srgbClr val="237CEE"/>
    <a:srgbClr val="E2423E"/>
    <a:srgbClr val="F2F2F2"/>
    <a:srgbClr val="9962BF"/>
    <a:srgbClr val="7DCAC2"/>
    <a:srgbClr val="00B5A6"/>
    <a:srgbClr val="E6E6E6"/>
    <a:srgbClr val="38383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showGuides="1">
      <p:cViewPr varScale="1">
        <p:scale>
          <a:sx n="86" d="100"/>
          <a:sy n="86" d="100"/>
        </p:scale>
        <p:origin x="562" y="67"/>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E1BA78-00FF-40F5-B70B-F89F6DD3250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622215AF-CDEE-4B64-A582-C0254A1D7AE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A3E14E01-BCEE-41B0-915F-14C1DEDDF546}"/>
              </a:ext>
            </a:extLst>
          </p:cNvPr>
          <p:cNvSpPr>
            <a:spLocks noGrp="1"/>
          </p:cNvSpPr>
          <p:nvPr>
            <p:ph type="dt" sz="half" idx="10"/>
          </p:nvPr>
        </p:nvSpPr>
        <p:spPr/>
        <p:txBody>
          <a:bodyPr/>
          <a:lstStyle/>
          <a:p>
            <a:fld id="{4CB89783-18BD-4D14-832F-4D58BC54D101}" type="datetimeFigureOut">
              <a:rPr lang="en-IN" smtClean="0"/>
              <a:t>03-05-2019</a:t>
            </a:fld>
            <a:endParaRPr lang="en-IN"/>
          </a:p>
        </p:txBody>
      </p:sp>
      <p:sp>
        <p:nvSpPr>
          <p:cNvPr id="5" name="Footer Placeholder 4">
            <a:extLst>
              <a:ext uri="{FF2B5EF4-FFF2-40B4-BE49-F238E27FC236}">
                <a16:creationId xmlns:a16="http://schemas.microsoft.com/office/drawing/2014/main" id="{49EA9CA7-9D93-45E4-B76F-3353597987B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01FA8E1-76CD-422A-BF77-F9DAD4236233}"/>
              </a:ext>
            </a:extLst>
          </p:cNvPr>
          <p:cNvSpPr>
            <a:spLocks noGrp="1"/>
          </p:cNvSpPr>
          <p:nvPr>
            <p:ph type="sldNum" sz="quarter" idx="12"/>
          </p:nvPr>
        </p:nvSpPr>
        <p:spPr/>
        <p:txBody>
          <a:bodyPr/>
          <a:lstStyle/>
          <a:p>
            <a:fld id="{784CF795-82DB-4A69-9EA6-AE7FF2DD3076}" type="slidenum">
              <a:rPr lang="en-IN" smtClean="0"/>
              <a:t>‹#›</a:t>
            </a:fld>
            <a:endParaRPr lang="en-IN"/>
          </a:p>
        </p:txBody>
      </p:sp>
    </p:spTree>
    <p:extLst>
      <p:ext uri="{BB962C8B-B14F-4D97-AF65-F5344CB8AC3E}">
        <p14:creationId xmlns:p14="http://schemas.microsoft.com/office/powerpoint/2010/main" val="27984856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C2EE28-1C81-4F87-8791-0BA186A3E40D}"/>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AD5BC5ED-A9DB-45E8-A7A8-C280749EE91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C33E466-930D-4110-9F2D-FB3BD186A7C4}"/>
              </a:ext>
            </a:extLst>
          </p:cNvPr>
          <p:cNvSpPr>
            <a:spLocks noGrp="1"/>
          </p:cNvSpPr>
          <p:nvPr>
            <p:ph type="dt" sz="half" idx="10"/>
          </p:nvPr>
        </p:nvSpPr>
        <p:spPr/>
        <p:txBody>
          <a:bodyPr/>
          <a:lstStyle/>
          <a:p>
            <a:fld id="{4CB89783-18BD-4D14-832F-4D58BC54D101}" type="datetimeFigureOut">
              <a:rPr lang="en-IN" smtClean="0"/>
              <a:t>03-05-2019</a:t>
            </a:fld>
            <a:endParaRPr lang="en-IN"/>
          </a:p>
        </p:txBody>
      </p:sp>
      <p:sp>
        <p:nvSpPr>
          <p:cNvPr id="5" name="Footer Placeholder 4">
            <a:extLst>
              <a:ext uri="{FF2B5EF4-FFF2-40B4-BE49-F238E27FC236}">
                <a16:creationId xmlns:a16="http://schemas.microsoft.com/office/drawing/2014/main" id="{8E8BF4A1-7249-4228-A8E2-A87DD955CA1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A9DD874-5F63-47CC-A7A7-9CE2EB6E890F}"/>
              </a:ext>
            </a:extLst>
          </p:cNvPr>
          <p:cNvSpPr>
            <a:spLocks noGrp="1"/>
          </p:cNvSpPr>
          <p:nvPr>
            <p:ph type="sldNum" sz="quarter" idx="12"/>
          </p:nvPr>
        </p:nvSpPr>
        <p:spPr/>
        <p:txBody>
          <a:bodyPr/>
          <a:lstStyle/>
          <a:p>
            <a:fld id="{784CF795-82DB-4A69-9EA6-AE7FF2DD3076}" type="slidenum">
              <a:rPr lang="en-IN" smtClean="0"/>
              <a:t>‹#›</a:t>
            </a:fld>
            <a:endParaRPr lang="en-IN"/>
          </a:p>
        </p:txBody>
      </p:sp>
    </p:spTree>
    <p:extLst>
      <p:ext uri="{BB962C8B-B14F-4D97-AF65-F5344CB8AC3E}">
        <p14:creationId xmlns:p14="http://schemas.microsoft.com/office/powerpoint/2010/main" val="24755425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A53C5CB-5992-4D51-94E9-F842ABA9DAF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20ABD61-98C2-4F10-9164-43974D8C3CC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E43C550-F275-4793-9616-6FD416575C9E}"/>
              </a:ext>
            </a:extLst>
          </p:cNvPr>
          <p:cNvSpPr>
            <a:spLocks noGrp="1"/>
          </p:cNvSpPr>
          <p:nvPr>
            <p:ph type="dt" sz="half" idx="10"/>
          </p:nvPr>
        </p:nvSpPr>
        <p:spPr/>
        <p:txBody>
          <a:bodyPr/>
          <a:lstStyle/>
          <a:p>
            <a:fld id="{4CB89783-18BD-4D14-832F-4D58BC54D101}" type="datetimeFigureOut">
              <a:rPr lang="en-IN" smtClean="0"/>
              <a:t>03-05-2019</a:t>
            </a:fld>
            <a:endParaRPr lang="en-IN"/>
          </a:p>
        </p:txBody>
      </p:sp>
      <p:sp>
        <p:nvSpPr>
          <p:cNvPr id="5" name="Footer Placeholder 4">
            <a:extLst>
              <a:ext uri="{FF2B5EF4-FFF2-40B4-BE49-F238E27FC236}">
                <a16:creationId xmlns:a16="http://schemas.microsoft.com/office/drawing/2014/main" id="{215AF8FA-B912-405F-87DA-E4B149402A4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A9941D3-93C2-4B6E-AE79-A52E7C5A2035}"/>
              </a:ext>
            </a:extLst>
          </p:cNvPr>
          <p:cNvSpPr>
            <a:spLocks noGrp="1"/>
          </p:cNvSpPr>
          <p:nvPr>
            <p:ph type="sldNum" sz="quarter" idx="12"/>
          </p:nvPr>
        </p:nvSpPr>
        <p:spPr/>
        <p:txBody>
          <a:bodyPr/>
          <a:lstStyle/>
          <a:p>
            <a:fld id="{784CF795-82DB-4A69-9EA6-AE7FF2DD3076}" type="slidenum">
              <a:rPr lang="en-IN" smtClean="0"/>
              <a:t>‹#›</a:t>
            </a:fld>
            <a:endParaRPr lang="en-IN"/>
          </a:p>
        </p:txBody>
      </p:sp>
    </p:spTree>
    <p:extLst>
      <p:ext uri="{BB962C8B-B14F-4D97-AF65-F5344CB8AC3E}">
        <p14:creationId xmlns:p14="http://schemas.microsoft.com/office/powerpoint/2010/main" val="6960844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5DA41C-1B6F-4A2F-828E-3AEFCA12F21C}"/>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03480F3F-03BB-43D8-AB1A-17F2DD080FD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E005411-6132-43E5-98C2-FC99B5EDB544}"/>
              </a:ext>
            </a:extLst>
          </p:cNvPr>
          <p:cNvSpPr>
            <a:spLocks noGrp="1"/>
          </p:cNvSpPr>
          <p:nvPr>
            <p:ph type="dt" sz="half" idx="10"/>
          </p:nvPr>
        </p:nvSpPr>
        <p:spPr/>
        <p:txBody>
          <a:bodyPr/>
          <a:lstStyle/>
          <a:p>
            <a:fld id="{4CB89783-18BD-4D14-832F-4D58BC54D101}" type="datetimeFigureOut">
              <a:rPr lang="en-IN" smtClean="0"/>
              <a:t>03-05-2019</a:t>
            </a:fld>
            <a:endParaRPr lang="en-IN"/>
          </a:p>
        </p:txBody>
      </p:sp>
      <p:sp>
        <p:nvSpPr>
          <p:cNvPr id="5" name="Footer Placeholder 4">
            <a:extLst>
              <a:ext uri="{FF2B5EF4-FFF2-40B4-BE49-F238E27FC236}">
                <a16:creationId xmlns:a16="http://schemas.microsoft.com/office/drawing/2014/main" id="{0114BA58-5B3C-4D11-90AA-C11E72D0A50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BF05914-B0B2-48F1-A85B-B7AE87646D31}"/>
              </a:ext>
            </a:extLst>
          </p:cNvPr>
          <p:cNvSpPr>
            <a:spLocks noGrp="1"/>
          </p:cNvSpPr>
          <p:nvPr>
            <p:ph type="sldNum" sz="quarter" idx="12"/>
          </p:nvPr>
        </p:nvSpPr>
        <p:spPr/>
        <p:txBody>
          <a:bodyPr/>
          <a:lstStyle/>
          <a:p>
            <a:fld id="{784CF795-82DB-4A69-9EA6-AE7FF2DD3076}" type="slidenum">
              <a:rPr lang="en-IN" smtClean="0"/>
              <a:t>‹#›</a:t>
            </a:fld>
            <a:endParaRPr lang="en-IN"/>
          </a:p>
        </p:txBody>
      </p:sp>
    </p:spTree>
    <p:extLst>
      <p:ext uri="{BB962C8B-B14F-4D97-AF65-F5344CB8AC3E}">
        <p14:creationId xmlns:p14="http://schemas.microsoft.com/office/powerpoint/2010/main" val="26411856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8981D1-6F9D-479B-B6AA-BBEBD532C99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47E96E99-FAF1-4652-A2C8-9E166E2BB84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9FCE165-C5AE-4218-8931-A6289FE9D737}"/>
              </a:ext>
            </a:extLst>
          </p:cNvPr>
          <p:cNvSpPr>
            <a:spLocks noGrp="1"/>
          </p:cNvSpPr>
          <p:nvPr>
            <p:ph type="dt" sz="half" idx="10"/>
          </p:nvPr>
        </p:nvSpPr>
        <p:spPr/>
        <p:txBody>
          <a:bodyPr/>
          <a:lstStyle/>
          <a:p>
            <a:fld id="{4CB89783-18BD-4D14-832F-4D58BC54D101}" type="datetimeFigureOut">
              <a:rPr lang="en-IN" smtClean="0"/>
              <a:t>03-05-2019</a:t>
            </a:fld>
            <a:endParaRPr lang="en-IN"/>
          </a:p>
        </p:txBody>
      </p:sp>
      <p:sp>
        <p:nvSpPr>
          <p:cNvPr id="5" name="Footer Placeholder 4">
            <a:extLst>
              <a:ext uri="{FF2B5EF4-FFF2-40B4-BE49-F238E27FC236}">
                <a16:creationId xmlns:a16="http://schemas.microsoft.com/office/drawing/2014/main" id="{628B174B-6026-40B2-941B-89B9595681A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7338FB0-D608-4A28-BAD1-6F28EC8CA444}"/>
              </a:ext>
            </a:extLst>
          </p:cNvPr>
          <p:cNvSpPr>
            <a:spLocks noGrp="1"/>
          </p:cNvSpPr>
          <p:nvPr>
            <p:ph type="sldNum" sz="quarter" idx="12"/>
          </p:nvPr>
        </p:nvSpPr>
        <p:spPr/>
        <p:txBody>
          <a:bodyPr/>
          <a:lstStyle/>
          <a:p>
            <a:fld id="{784CF795-82DB-4A69-9EA6-AE7FF2DD3076}" type="slidenum">
              <a:rPr lang="en-IN" smtClean="0"/>
              <a:t>‹#›</a:t>
            </a:fld>
            <a:endParaRPr lang="en-IN"/>
          </a:p>
        </p:txBody>
      </p:sp>
    </p:spTree>
    <p:extLst>
      <p:ext uri="{BB962C8B-B14F-4D97-AF65-F5344CB8AC3E}">
        <p14:creationId xmlns:p14="http://schemas.microsoft.com/office/powerpoint/2010/main" val="24561667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09C96A-7AE0-44CF-9690-5261CC9163A1}"/>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9F5D41F9-81B7-4B73-9323-551020187EC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E3608B5F-3ADB-4601-94B3-81FBFB8EFDC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2EF5A56B-5517-48BE-91B1-FB6EAF7E2381}"/>
              </a:ext>
            </a:extLst>
          </p:cNvPr>
          <p:cNvSpPr>
            <a:spLocks noGrp="1"/>
          </p:cNvSpPr>
          <p:nvPr>
            <p:ph type="dt" sz="half" idx="10"/>
          </p:nvPr>
        </p:nvSpPr>
        <p:spPr/>
        <p:txBody>
          <a:bodyPr/>
          <a:lstStyle/>
          <a:p>
            <a:fld id="{4CB89783-18BD-4D14-832F-4D58BC54D101}" type="datetimeFigureOut">
              <a:rPr lang="en-IN" smtClean="0"/>
              <a:t>03-05-2019</a:t>
            </a:fld>
            <a:endParaRPr lang="en-IN"/>
          </a:p>
        </p:txBody>
      </p:sp>
      <p:sp>
        <p:nvSpPr>
          <p:cNvPr id="6" name="Footer Placeholder 5">
            <a:extLst>
              <a:ext uri="{FF2B5EF4-FFF2-40B4-BE49-F238E27FC236}">
                <a16:creationId xmlns:a16="http://schemas.microsoft.com/office/drawing/2014/main" id="{BCAD7123-70E9-42A9-B316-5D558D061EA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90925A8-9ADF-4FF5-B385-F5697EF1D655}"/>
              </a:ext>
            </a:extLst>
          </p:cNvPr>
          <p:cNvSpPr>
            <a:spLocks noGrp="1"/>
          </p:cNvSpPr>
          <p:nvPr>
            <p:ph type="sldNum" sz="quarter" idx="12"/>
          </p:nvPr>
        </p:nvSpPr>
        <p:spPr/>
        <p:txBody>
          <a:bodyPr/>
          <a:lstStyle/>
          <a:p>
            <a:fld id="{784CF795-82DB-4A69-9EA6-AE7FF2DD3076}" type="slidenum">
              <a:rPr lang="en-IN" smtClean="0"/>
              <a:t>‹#›</a:t>
            </a:fld>
            <a:endParaRPr lang="en-IN"/>
          </a:p>
        </p:txBody>
      </p:sp>
    </p:spTree>
    <p:extLst>
      <p:ext uri="{BB962C8B-B14F-4D97-AF65-F5344CB8AC3E}">
        <p14:creationId xmlns:p14="http://schemas.microsoft.com/office/powerpoint/2010/main" val="21410432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13688-8DB1-4416-91E0-054E2C3D2FAF}"/>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2840EE72-C9E4-490A-8271-43B93592D5B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3763E19-2B8E-4DD1-A13E-BC1EAEF12DC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FA3E4819-4221-418D-A48E-EA427F3F7E7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519658B-6852-4669-BFB8-EFFE5B8B16E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1F040B85-25B1-4537-84CF-A0C6CA0B1753}"/>
              </a:ext>
            </a:extLst>
          </p:cNvPr>
          <p:cNvSpPr>
            <a:spLocks noGrp="1"/>
          </p:cNvSpPr>
          <p:nvPr>
            <p:ph type="dt" sz="half" idx="10"/>
          </p:nvPr>
        </p:nvSpPr>
        <p:spPr/>
        <p:txBody>
          <a:bodyPr/>
          <a:lstStyle/>
          <a:p>
            <a:fld id="{4CB89783-18BD-4D14-832F-4D58BC54D101}" type="datetimeFigureOut">
              <a:rPr lang="en-IN" smtClean="0"/>
              <a:t>03-05-2019</a:t>
            </a:fld>
            <a:endParaRPr lang="en-IN"/>
          </a:p>
        </p:txBody>
      </p:sp>
      <p:sp>
        <p:nvSpPr>
          <p:cNvPr id="8" name="Footer Placeholder 7">
            <a:extLst>
              <a:ext uri="{FF2B5EF4-FFF2-40B4-BE49-F238E27FC236}">
                <a16:creationId xmlns:a16="http://schemas.microsoft.com/office/drawing/2014/main" id="{C2754420-1BEA-4359-ABAB-E4F285D7D2FD}"/>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0774F693-34E9-413F-BDA1-6833CDBD11E9}"/>
              </a:ext>
            </a:extLst>
          </p:cNvPr>
          <p:cNvSpPr>
            <a:spLocks noGrp="1"/>
          </p:cNvSpPr>
          <p:nvPr>
            <p:ph type="sldNum" sz="quarter" idx="12"/>
          </p:nvPr>
        </p:nvSpPr>
        <p:spPr/>
        <p:txBody>
          <a:bodyPr/>
          <a:lstStyle/>
          <a:p>
            <a:fld id="{784CF795-82DB-4A69-9EA6-AE7FF2DD3076}" type="slidenum">
              <a:rPr lang="en-IN" smtClean="0"/>
              <a:t>‹#›</a:t>
            </a:fld>
            <a:endParaRPr lang="en-IN"/>
          </a:p>
        </p:txBody>
      </p:sp>
    </p:spTree>
    <p:extLst>
      <p:ext uri="{BB962C8B-B14F-4D97-AF65-F5344CB8AC3E}">
        <p14:creationId xmlns:p14="http://schemas.microsoft.com/office/powerpoint/2010/main" val="40236952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219FDA-FA7B-4B42-BFD4-76B29795F4A8}"/>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766F4848-019F-440C-926A-61E509536EA1}"/>
              </a:ext>
            </a:extLst>
          </p:cNvPr>
          <p:cNvSpPr>
            <a:spLocks noGrp="1"/>
          </p:cNvSpPr>
          <p:nvPr>
            <p:ph type="dt" sz="half" idx="10"/>
          </p:nvPr>
        </p:nvSpPr>
        <p:spPr/>
        <p:txBody>
          <a:bodyPr/>
          <a:lstStyle/>
          <a:p>
            <a:fld id="{4CB89783-18BD-4D14-832F-4D58BC54D101}" type="datetimeFigureOut">
              <a:rPr lang="en-IN" smtClean="0"/>
              <a:t>03-05-2019</a:t>
            </a:fld>
            <a:endParaRPr lang="en-IN"/>
          </a:p>
        </p:txBody>
      </p:sp>
      <p:sp>
        <p:nvSpPr>
          <p:cNvPr id="4" name="Footer Placeholder 3">
            <a:extLst>
              <a:ext uri="{FF2B5EF4-FFF2-40B4-BE49-F238E27FC236}">
                <a16:creationId xmlns:a16="http://schemas.microsoft.com/office/drawing/2014/main" id="{86A1FF76-5945-4498-9CA8-48598256B767}"/>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0E30D2A4-C341-41ED-9EF5-9AE34D049AF7}"/>
              </a:ext>
            </a:extLst>
          </p:cNvPr>
          <p:cNvSpPr>
            <a:spLocks noGrp="1"/>
          </p:cNvSpPr>
          <p:nvPr>
            <p:ph type="sldNum" sz="quarter" idx="12"/>
          </p:nvPr>
        </p:nvSpPr>
        <p:spPr/>
        <p:txBody>
          <a:bodyPr/>
          <a:lstStyle/>
          <a:p>
            <a:fld id="{784CF795-82DB-4A69-9EA6-AE7FF2DD3076}" type="slidenum">
              <a:rPr lang="en-IN" smtClean="0"/>
              <a:t>‹#›</a:t>
            </a:fld>
            <a:endParaRPr lang="en-IN"/>
          </a:p>
        </p:txBody>
      </p:sp>
    </p:spTree>
    <p:extLst>
      <p:ext uri="{BB962C8B-B14F-4D97-AF65-F5344CB8AC3E}">
        <p14:creationId xmlns:p14="http://schemas.microsoft.com/office/powerpoint/2010/main" val="34611745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C9722EC-C9CD-47E9-B193-5F63636EF5F2}"/>
              </a:ext>
            </a:extLst>
          </p:cNvPr>
          <p:cNvSpPr>
            <a:spLocks noGrp="1"/>
          </p:cNvSpPr>
          <p:nvPr>
            <p:ph type="dt" sz="half" idx="10"/>
          </p:nvPr>
        </p:nvSpPr>
        <p:spPr/>
        <p:txBody>
          <a:bodyPr/>
          <a:lstStyle/>
          <a:p>
            <a:fld id="{4CB89783-18BD-4D14-832F-4D58BC54D101}" type="datetimeFigureOut">
              <a:rPr lang="en-IN" smtClean="0"/>
              <a:t>03-05-2019</a:t>
            </a:fld>
            <a:endParaRPr lang="en-IN"/>
          </a:p>
        </p:txBody>
      </p:sp>
      <p:sp>
        <p:nvSpPr>
          <p:cNvPr id="3" name="Footer Placeholder 2">
            <a:extLst>
              <a:ext uri="{FF2B5EF4-FFF2-40B4-BE49-F238E27FC236}">
                <a16:creationId xmlns:a16="http://schemas.microsoft.com/office/drawing/2014/main" id="{9C2B029E-945E-4531-91ED-D7F29F72F162}"/>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10B1304E-3B29-46C3-AE90-FE9B5E11D2FD}"/>
              </a:ext>
            </a:extLst>
          </p:cNvPr>
          <p:cNvSpPr>
            <a:spLocks noGrp="1"/>
          </p:cNvSpPr>
          <p:nvPr>
            <p:ph type="sldNum" sz="quarter" idx="12"/>
          </p:nvPr>
        </p:nvSpPr>
        <p:spPr/>
        <p:txBody>
          <a:bodyPr/>
          <a:lstStyle/>
          <a:p>
            <a:fld id="{784CF795-82DB-4A69-9EA6-AE7FF2DD3076}" type="slidenum">
              <a:rPr lang="en-IN" smtClean="0"/>
              <a:t>‹#›</a:t>
            </a:fld>
            <a:endParaRPr lang="en-IN"/>
          </a:p>
        </p:txBody>
      </p:sp>
    </p:spTree>
    <p:extLst>
      <p:ext uri="{BB962C8B-B14F-4D97-AF65-F5344CB8AC3E}">
        <p14:creationId xmlns:p14="http://schemas.microsoft.com/office/powerpoint/2010/main" val="24349194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0A1964-86AC-434D-B10F-B4A4C3332EE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AE6CD3CB-9E5D-49E5-9303-66E2FF5BBFC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CC269909-B3B0-4781-A008-86825296017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0DD2650-36B3-41D0-96A6-C1C752CCBD74}"/>
              </a:ext>
            </a:extLst>
          </p:cNvPr>
          <p:cNvSpPr>
            <a:spLocks noGrp="1"/>
          </p:cNvSpPr>
          <p:nvPr>
            <p:ph type="dt" sz="half" idx="10"/>
          </p:nvPr>
        </p:nvSpPr>
        <p:spPr/>
        <p:txBody>
          <a:bodyPr/>
          <a:lstStyle/>
          <a:p>
            <a:fld id="{4CB89783-18BD-4D14-832F-4D58BC54D101}" type="datetimeFigureOut">
              <a:rPr lang="en-IN" smtClean="0"/>
              <a:t>03-05-2019</a:t>
            </a:fld>
            <a:endParaRPr lang="en-IN"/>
          </a:p>
        </p:txBody>
      </p:sp>
      <p:sp>
        <p:nvSpPr>
          <p:cNvPr id="6" name="Footer Placeholder 5">
            <a:extLst>
              <a:ext uri="{FF2B5EF4-FFF2-40B4-BE49-F238E27FC236}">
                <a16:creationId xmlns:a16="http://schemas.microsoft.com/office/drawing/2014/main" id="{A6112E7B-4B2C-422F-9764-E1ACBA0C07F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CF36DB1F-B310-4F42-BD67-EAC1FFF800EB}"/>
              </a:ext>
            </a:extLst>
          </p:cNvPr>
          <p:cNvSpPr>
            <a:spLocks noGrp="1"/>
          </p:cNvSpPr>
          <p:nvPr>
            <p:ph type="sldNum" sz="quarter" idx="12"/>
          </p:nvPr>
        </p:nvSpPr>
        <p:spPr/>
        <p:txBody>
          <a:bodyPr/>
          <a:lstStyle/>
          <a:p>
            <a:fld id="{784CF795-82DB-4A69-9EA6-AE7FF2DD3076}" type="slidenum">
              <a:rPr lang="en-IN" smtClean="0"/>
              <a:t>‹#›</a:t>
            </a:fld>
            <a:endParaRPr lang="en-IN"/>
          </a:p>
        </p:txBody>
      </p:sp>
    </p:spTree>
    <p:extLst>
      <p:ext uri="{BB962C8B-B14F-4D97-AF65-F5344CB8AC3E}">
        <p14:creationId xmlns:p14="http://schemas.microsoft.com/office/powerpoint/2010/main" val="27821669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E1991-0810-4847-A6FA-84594C30177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445A41B-4731-483B-B282-69BF2548FE0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CB5CC27C-FF0E-4FA8-8692-0B13DFFBFEC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0261D38-6221-4C44-AFC7-E2EE5C3DF444}"/>
              </a:ext>
            </a:extLst>
          </p:cNvPr>
          <p:cNvSpPr>
            <a:spLocks noGrp="1"/>
          </p:cNvSpPr>
          <p:nvPr>
            <p:ph type="dt" sz="half" idx="10"/>
          </p:nvPr>
        </p:nvSpPr>
        <p:spPr/>
        <p:txBody>
          <a:bodyPr/>
          <a:lstStyle/>
          <a:p>
            <a:fld id="{4CB89783-18BD-4D14-832F-4D58BC54D101}" type="datetimeFigureOut">
              <a:rPr lang="en-IN" smtClean="0"/>
              <a:t>03-05-2019</a:t>
            </a:fld>
            <a:endParaRPr lang="en-IN"/>
          </a:p>
        </p:txBody>
      </p:sp>
      <p:sp>
        <p:nvSpPr>
          <p:cNvPr id="6" name="Footer Placeholder 5">
            <a:extLst>
              <a:ext uri="{FF2B5EF4-FFF2-40B4-BE49-F238E27FC236}">
                <a16:creationId xmlns:a16="http://schemas.microsoft.com/office/drawing/2014/main" id="{A9077B8D-31B2-4D90-B70E-14A3A38960C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C1533E4-01BB-4709-9427-233287EEA9AA}"/>
              </a:ext>
            </a:extLst>
          </p:cNvPr>
          <p:cNvSpPr>
            <a:spLocks noGrp="1"/>
          </p:cNvSpPr>
          <p:nvPr>
            <p:ph type="sldNum" sz="quarter" idx="12"/>
          </p:nvPr>
        </p:nvSpPr>
        <p:spPr/>
        <p:txBody>
          <a:bodyPr/>
          <a:lstStyle/>
          <a:p>
            <a:fld id="{784CF795-82DB-4A69-9EA6-AE7FF2DD3076}" type="slidenum">
              <a:rPr lang="en-IN" smtClean="0"/>
              <a:t>‹#›</a:t>
            </a:fld>
            <a:endParaRPr lang="en-IN"/>
          </a:p>
        </p:txBody>
      </p:sp>
    </p:spTree>
    <p:extLst>
      <p:ext uri="{BB962C8B-B14F-4D97-AF65-F5344CB8AC3E}">
        <p14:creationId xmlns:p14="http://schemas.microsoft.com/office/powerpoint/2010/main" val="33049297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3A6AAFC-D6DA-4D0E-9A7B-159396F6106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FFE89BD6-36E2-441B-A326-32F229E976C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1658BF2-F0EB-4A85-A44F-ACD07FE530B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CB89783-18BD-4D14-832F-4D58BC54D101}" type="datetimeFigureOut">
              <a:rPr lang="en-IN" smtClean="0"/>
              <a:t>03-05-2019</a:t>
            </a:fld>
            <a:endParaRPr lang="en-IN"/>
          </a:p>
        </p:txBody>
      </p:sp>
      <p:sp>
        <p:nvSpPr>
          <p:cNvPr id="5" name="Footer Placeholder 4">
            <a:extLst>
              <a:ext uri="{FF2B5EF4-FFF2-40B4-BE49-F238E27FC236}">
                <a16:creationId xmlns:a16="http://schemas.microsoft.com/office/drawing/2014/main" id="{7024B166-614C-4B6A-B25E-D74132A7F5C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7F7C0552-4D99-44F8-8BDF-DDC61DD1DBB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84CF795-82DB-4A69-9EA6-AE7FF2DD3076}" type="slidenum">
              <a:rPr lang="en-IN" smtClean="0"/>
              <a:t>‹#›</a:t>
            </a:fld>
            <a:endParaRPr lang="en-IN"/>
          </a:p>
        </p:txBody>
      </p:sp>
    </p:spTree>
    <p:extLst>
      <p:ext uri="{BB962C8B-B14F-4D97-AF65-F5344CB8AC3E}">
        <p14:creationId xmlns:p14="http://schemas.microsoft.com/office/powerpoint/2010/main" val="10117749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Layout" Target="../slideLayouts/slideLayout6.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useBgFill="1">
        <p:nvSpPr>
          <p:cNvPr id="4" name="Rectangle 3">
            <a:extLst>
              <a:ext uri="{FF2B5EF4-FFF2-40B4-BE49-F238E27FC236}">
                <a16:creationId xmlns:a16="http://schemas.microsoft.com/office/drawing/2014/main" id="{0617B5F0-B9E4-41AD-8C5C-8671C1ED5FE7}"/>
              </a:ext>
            </a:extLst>
          </p:cNvPr>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useBgFill="1">
        <p:nvSpPr>
          <p:cNvPr id="11" name="Freeform: Shape 10">
            <a:extLst>
              <a:ext uri="{FF2B5EF4-FFF2-40B4-BE49-F238E27FC236}">
                <a16:creationId xmlns:a16="http://schemas.microsoft.com/office/drawing/2014/main" id="{978DAB35-209F-44B9-9A33-63F154877BC4}"/>
              </a:ext>
            </a:extLst>
          </p:cNvPr>
          <p:cNvSpPr/>
          <p:nvPr/>
        </p:nvSpPr>
        <p:spPr>
          <a:xfrm>
            <a:off x="0" y="0"/>
            <a:ext cx="6487768" cy="6858000"/>
          </a:xfrm>
          <a:custGeom>
            <a:avLst/>
            <a:gdLst>
              <a:gd name="connsiteX0" fmla="*/ 0 w 6487768"/>
              <a:gd name="connsiteY0" fmla="*/ 0 h 6858000"/>
              <a:gd name="connsiteX1" fmla="*/ 6487768 w 6487768"/>
              <a:gd name="connsiteY1" fmla="*/ 0 h 6858000"/>
              <a:gd name="connsiteX2" fmla="*/ 4836412 w 6487768"/>
              <a:gd name="connsiteY2" fmla="*/ 6858000 h 6858000"/>
              <a:gd name="connsiteX3" fmla="*/ 0 w 6487768"/>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487768" h="6858000">
                <a:moveTo>
                  <a:pt x="0" y="0"/>
                </a:moveTo>
                <a:lnTo>
                  <a:pt x="6487768" y="0"/>
                </a:lnTo>
                <a:lnTo>
                  <a:pt x="4836412" y="6858000"/>
                </a:lnTo>
                <a:lnTo>
                  <a:pt x="0" y="6858000"/>
                </a:lnTo>
                <a:close/>
              </a:path>
            </a:pathLst>
          </a:custGeom>
          <a:ln>
            <a:noFill/>
          </a:ln>
          <a:effectLst>
            <a:outerShdw blurRad="381000" dist="38100" algn="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useBgFill="1">
        <p:nvSpPr>
          <p:cNvPr id="13" name="Freeform: Shape 12">
            <a:extLst>
              <a:ext uri="{FF2B5EF4-FFF2-40B4-BE49-F238E27FC236}">
                <a16:creationId xmlns:a16="http://schemas.microsoft.com/office/drawing/2014/main" id="{FAC57D5E-ABCE-4876-84F1-CA8119B2756D}"/>
              </a:ext>
            </a:extLst>
          </p:cNvPr>
          <p:cNvSpPr/>
          <p:nvPr/>
        </p:nvSpPr>
        <p:spPr>
          <a:xfrm>
            <a:off x="0" y="0"/>
            <a:ext cx="5778290" cy="6858000"/>
          </a:xfrm>
          <a:custGeom>
            <a:avLst/>
            <a:gdLst>
              <a:gd name="connsiteX0" fmla="*/ 0 w 5778290"/>
              <a:gd name="connsiteY0" fmla="*/ 0 h 6858000"/>
              <a:gd name="connsiteX1" fmla="*/ 5778290 w 5778290"/>
              <a:gd name="connsiteY1" fmla="*/ 0 h 6858000"/>
              <a:gd name="connsiteX2" fmla="*/ 4556571 w 5778290"/>
              <a:gd name="connsiteY2" fmla="*/ 6858000 h 6858000"/>
              <a:gd name="connsiteX3" fmla="*/ 0 w 577829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778290" h="6858000">
                <a:moveTo>
                  <a:pt x="0" y="0"/>
                </a:moveTo>
                <a:lnTo>
                  <a:pt x="5778290" y="0"/>
                </a:lnTo>
                <a:lnTo>
                  <a:pt x="4556571" y="6858000"/>
                </a:lnTo>
                <a:lnTo>
                  <a:pt x="0" y="6858000"/>
                </a:lnTo>
                <a:close/>
              </a:path>
            </a:pathLst>
          </a:custGeom>
          <a:ln>
            <a:noFill/>
          </a:ln>
          <a:effectLst>
            <a:outerShdw blurRad="381000" dist="38100" algn="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useBgFill="1">
        <p:nvSpPr>
          <p:cNvPr id="15" name="Freeform: Shape 14">
            <a:extLst>
              <a:ext uri="{FF2B5EF4-FFF2-40B4-BE49-F238E27FC236}">
                <a16:creationId xmlns:a16="http://schemas.microsoft.com/office/drawing/2014/main" id="{287AB079-69C8-4BF8-B2A9-1A8C72086C02}"/>
              </a:ext>
            </a:extLst>
          </p:cNvPr>
          <p:cNvSpPr/>
          <p:nvPr/>
        </p:nvSpPr>
        <p:spPr>
          <a:xfrm>
            <a:off x="5880378" y="0"/>
            <a:ext cx="6311622" cy="6858000"/>
          </a:xfrm>
          <a:custGeom>
            <a:avLst/>
            <a:gdLst>
              <a:gd name="connsiteX0" fmla="*/ 1651356 w 6311622"/>
              <a:gd name="connsiteY0" fmla="*/ 0 h 6858000"/>
              <a:gd name="connsiteX1" fmla="*/ 6065347 w 6311622"/>
              <a:gd name="connsiteY1" fmla="*/ 0 h 6858000"/>
              <a:gd name="connsiteX2" fmla="*/ 6311622 w 6311622"/>
              <a:gd name="connsiteY2" fmla="*/ 59302 h 6858000"/>
              <a:gd name="connsiteX3" fmla="*/ 6311622 w 6311622"/>
              <a:gd name="connsiteY3" fmla="*/ 6858000 h 6858000"/>
              <a:gd name="connsiteX4" fmla="*/ 0 w 631162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11622" h="6858000">
                <a:moveTo>
                  <a:pt x="1651356" y="0"/>
                </a:moveTo>
                <a:lnTo>
                  <a:pt x="6065347" y="0"/>
                </a:lnTo>
                <a:lnTo>
                  <a:pt x="6311622" y="59302"/>
                </a:lnTo>
                <a:lnTo>
                  <a:pt x="6311622" y="6858000"/>
                </a:lnTo>
                <a:lnTo>
                  <a:pt x="0" y="6858000"/>
                </a:lnTo>
                <a:close/>
              </a:path>
            </a:pathLst>
          </a:custGeom>
          <a:ln>
            <a:noFill/>
          </a:ln>
          <a:effectLst>
            <a:outerShdw blurRad="381000" dist="38100" dir="10800000" algn="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useBgFill="1">
        <p:nvSpPr>
          <p:cNvPr id="20" name="Freeform: Shape 19">
            <a:extLst>
              <a:ext uri="{FF2B5EF4-FFF2-40B4-BE49-F238E27FC236}">
                <a16:creationId xmlns:a16="http://schemas.microsoft.com/office/drawing/2014/main" id="{A4003BBF-59A9-49C2-8BB8-981708BA8521}"/>
              </a:ext>
            </a:extLst>
          </p:cNvPr>
          <p:cNvSpPr/>
          <p:nvPr/>
        </p:nvSpPr>
        <p:spPr>
          <a:xfrm>
            <a:off x="6544028" y="0"/>
            <a:ext cx="5647972" cy="6858000"/>
          </a:xfrm>
          <a:custGeom>
            <a:avLst/>
            <a:gdLst>
              <a:gd name="connsiteX0" fmla="*/ 1221719 w 5647972"/>
              <a:gd name="connsiteY0" fmla="*/ 0 h 6858000"/>
              <a:gd name="connsiteX1" fmla="*/ 5331325 w 5647972"/>
              <a:gd name="connsiteY1" fmla="*/ 0 h 6858000"/>
              <a:gd name="connsiteX2" fmla="*/ 5647972 w 5647972"/>
              <a:gd name="connsiteY2" fmla="*/ 56409 h 6858000"/>
              <a:gd name="connsiteX3" fmla="*/ 5647972 w 5647972"/>
              <a:gd name="connsiteY3" fmla="*/ 6858000 h 6858000"/>
              <a:gd name="connsiteX4" fmla="*/ 0 w 564797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7972" h="6858000">
                <a:moveTo>
                  <a:pt x="1221719" y="0"/>
                </a:moveTo>
                <a:lnTo>
                  <a:pt x="5331325" y="0"/>
                </a:lnTo>
                <a:lnTo>
                  <a:pt x="5647972" y="56409"/>
                </a:lnTo>
                <a:lnTo>
                  <a:pt x="5647972" y="6858000"/>
                </a:lnTo>
                <a:lnTo>
                  <a:pt x="0" y="6858000"/>
                </a:lnTo>
                <a:close/>
              </a:path>
            </a:pathLst>
          </a:custGeom>
          <a:ln>
            <a:noFill/>
          </a:ln>
          <a:effectLst>
            <a:outerShdw blurRad="381000" dist="38100" dir="10800000" algn="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5034501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accel="50000" decel="50000" fill="hold" grpId="0" nodeType="withEffect">
                                  <p:stCondLst>
                                    <p:cond delay="0"/>
                                  </p:stCondLst>
                                  <p:childTnLst>
                                    <p:animMotion origin="layout" path="M 8.33333E-7 0 L -0.3793 0 " pathEditMode="relative" rAng="0" ptsTypes="AA">
                                      <p:cBhvr>
                                        <p:cTn id="6" dur="4000" fill="hold"/>
                                        <p:tgtEl>
                                          <p:spTgt spid="13"/>
                                        </p:tgtEl>
                                        <p:attrNameLst>
                                          <p:attrName>ppt_x</p:attrName>
                                          <p:attrName>ppt_y</p:attrName>
                                        </p:attrNameLst>
                                      </p:cBhvr>
                                      <p:rCtr x="-18971" y="0"/>
                                    </p:animMotion>
                                  </p:childTnLst>
                                </p:cTn>
                              </p:par>
                              <p:par>
                                <p:cTn id="7" presetID="6" presetClass="emph" presetSubtype="0" repeatCount="indefinite" accel="25000" decel="25000" autoRev="1" fill="hold" grpId="1" nodeType="withEffect">
                                  <p:stCondLst>
                                    <p:cond delay="0"/>
                                  </p:stCondLst>
                                  <p:childTnLst>
                                    <p:animScale>
                                      <p:cBhvr>
                                        <p:cTn id="8" dur="4000" fill="hold"/>
                                        <p:tgtEl>
                                          <p:spTgt spid="13"/>
                                        </p:tgtEl>
                                      </p:cBhvr>
                                      <p:by x="150000" y="100000"/>
                                    </p:animScale>
                                  </p:childTnLst>
                                </p:cTn>
                              </p:par>
                              <p:par>
                                <p:cTn id="9" presetID="35" presetClass="path" presetSubtype="0" accel="50000" decel="50000" fill="hold" grpId="0" nodeType="withEffect">
                                  <p:stCondLst>
                                    <p:cond delay="0"/>
                                  </p:stCondLst>
                                  <p:childTnLst>
                                    <p:animMotion origin="layout" path="M 0.01471 0 L -0.3043 0 " pathEditMode="relative" rAng="0" ptsTypes="AA">
                                      <p:cBhvr>
                                        <p:cTn id="10" dur="4000" fill="hold"/>
                                        <p:tgtEl>
                                          <p:spTgt spid="11"/>
                                        </p:tgtEl>
                                        <p:attrNameLst>
                                          <p:attrName>ppt_x</p:attrName>
                                          <p:attrName>ppt_y</p:attrName>
                                        </p:attrNameLst>
                                      </p:cBhvr>
                                      <p:rCtr x="-15951" y="0"/>
                                    </p:animMotion>
                                  </p:childTnLst>
                                </p:cTn>
                              </p:par>
                              <p:par>
                                <p:cTn id="11" presetID="6" presetClass="emph" presetSubtype="0" repeatCount="indefinite" accel="25000" decel="25000" autoRev="1" fill="hold" grpId="1" nodeType="withEffect">
                                  <p:stCondLst>
                                    <p:cond delay="0"/>
                                  </p:stCondLst>
                                  <p:childTnLst>
                                    <p:animScale>
                                      <p:cBhvr>
                                        <p:cTn id="12" dur="4000" fill="hold"/>
                                        <p:tgtEl>
                                          <p:spTgt spid="11"/>
                                        </p:tgtEl>
                                      </p:cBhvr>
                                      <p:by x="100000" y="150000"/>
                                    </p:animScale>
                                  </p:childTnLst>
                                </p:cTn>
                              </p:par>
                              <p:par>
                                <p:cTn id="13" presetID="63" presetClass="path" presetSubtype="0" accel="50000" decel="50000" fill="hold" grpId="0" nodeType="withEffect">
                                  <p:stCondLst>
                                    <p:cond delay="0"/>
                                  </p:stCondLst>
                                  <p:childTnLst>
                                    <p:animMotion origin="layout" path="M 6.25E-7 0 L 0.35469 0 " pathEditMode="relative" rAng="0" ptsTypes="AA">
                                      <p:cBhvr>
                                        <p:cTn id="14" dur="4000" fill="hold"/>
                                        <p:tgtEl>
                                          <p:spTgt spid="20"/>
                                        </p:tgtEl>
                                        <p:attrNameLst>
                                          <p:attrName>ppt_x</p:attrName>
                                          <p:attrName>ppt_y</p:attrName>
                                        </p:attrNameLst>
                                      </p:cBhvr>
                                      <p:rCtr x="17734" y="0"/>
                                    </p:animMotion>
                                  </p:childTnLst>
                                </p:cTn>
                              </p:par>
                              <p:par>
                                <p:cTn id="15" presetID="6" presetClass="emph" presetSubtype="0" repeatCount="indefinite" accel="25000" decel="25000" autoRev="1" fill="hold" grpId="1" nodeType="withEffect">
                                  <p:stCondLst>
                                    <p:cond delay="0"/>
                                  </p:stCondLst>
                                  <p:childTnLst>
                                    <p:animScale>
                                      <p:cBhvr>
                                        <p:cTn id="16" dur="4000" fill="hold"/>
                                        <p:tgtEl>
                                          <p:spTgt spid="20"/>
                                        </p:tgtEl>
                                      </p:cBhvr>
                                      <p:by x="150000" y="100000"/>
                                    </p:animScale>
                                  </p:childTnLst>
                                </p:cTn>
                              </p:par>
                              <p:par>
                                <p:cTn id="17" presetID="63" presetClass="path" presetSubtype="0" accel="50000" decel="50000" fill="hold" grpId="0" nodeType="withEffect">
                                  <p:stCondLst>
                                    <p:cond delay="0"/>
                                  </p:stCondLst>
                                  <p:childTnLst>
                                    <p:animMotion origin="layout" path="M 4.16667E-6 0 L 0.28776 0 " pathEditMode="relative" rAng="0" ptsTypes="AA">
                                      <p:cBhvr>
                                        <p:cTn id="18" dur="4000" fill="hold"/>
                                        <p:tgtEl>
                                          <p:spTgt spid="15"/>
                                        </p:tgtEl>
                                        <p:attrNameLst>
                                          <p:attrName>ppt_x</p:attrName>
                                          <p:attrName>ppt_y</p:attrName>
                                        </p:attrNameLst>
                                      </p:cBhvr>
                                      <p:rCtr x="14388" y="0"/>
                                    </p:animMotion>
                                  </p:childTnLst>
                                </p:cTn>
                              </p:par>
                              <p:par>
                                <p:cTn id="19" presetID="6" presetClass="emph" presetSubtype="0" repeatCount="indefinite" accel="25000" decel="25000" autoRev="1" fill="hold" grpId="1" nodeType="withEffect">
                                  <p:stCondLst>
                                    <p:cond delay="0"/>
                                  </p:stCondLst>
                                  <p:childTnLst>
                                    <p:animScale>
                                      <p:cBhvr>
                                        <p:cTn id="20" dur="4000" fill="hold"/>
                                        <p:tgtEl>
                                          <p:spTgt spid="15"/>
                                        </p:tgtEl>
                                      </p:cBhvr>
                                      <p:by x="10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3" grpId="0" animBg="1"/>
      <p:bldP spid="13" grpId="1" animBg="1"/>
      <p:bldP spid="15" grpId="0" animBg="1"/>
      <p:bldP spid="15" grpId="1" animBg="1"/>
      <p:bldP spid="20" grpId="0" animBg="1"/>
      <p:bldP spid="20" grpId="1"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oup 32">
            <a:extLst>
              <a:ext uri="{FF2B5EF4-FFF2-40B4-BE49-F238E27FC236}">
                <a16:creationId xmlns:a16="http://schemas.microsoft.com/office/drawing/2014/main" id="{BC3001EC-9F33-4C39-B780-199714C83EA2}"/>
              </a:ext>
            </a:extLst>
          </p:cNvPr>
          <p:cNvGrpSpPr/>
          <p:nvPr/>
        </p:nvGrpSpPr>
        <p:grpSpPr>
          <a:xfrm>
            <a:off x="-290920" y="0"/>
            <a:ext cx="12482920" cy="6858000"/>
            <a:chOff x="-290920" y="0"/>
            <a:chExt cx="12482920" cy="6858000"/>
          </a:xfrm>
        </p:grpSpPr>
        <p:sp>
          <p:nvSpPr>
            <p:cNvPr id="34" name="Rectangle 33">
              <a:extLst>
                <a:ext uri="{FF2B5EF4-FFF2-40B4-BE49-F238E27FC236}">
                  <a16:creationId xmlns:a16="http://schemas.microsoft.com/office/drawing/2014/main" id="{129B5C97-F627-4A85-B003-5396A9D964D5}"/>
                </a:ext>
              </a:extLst>
            </p:cNvPr>
            <p:cNvSpPr/>
            <p:nvPr/>
          </p:nvSpPr>
          <p:spPr>
            <a:xfrm>
              <a:off x="-290920" y="0"/>
              <a:ext cx="12482920" cy="6858000"/>
            </a:xfrm>
            <a:prstGeom prst="rect">
              <a:avLst/>
            </a:prstGeom>
            <a:solidFill>
              <a:schemeClr val="bg2">
                <a:lumMod val="25000"/>
              </a:schemeClr>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Freeform: Shape 34">
              <a:extLst>
                <a:ext uri="{FF2B5EF4-FFF2-40B4-BE49-F238E27FC236}">
                  <a16:creationId xmlns:a16="http://schemas.microsoft.com/office/drawing/2014/main" id="{A97C14D5-0388-44F5-AD76-F8BBAF179CD6}"/>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2151F346-69C6-4F86-BC1F-C57BA2384CC6}"/>
                </a:ext>
              </a:extLst>
            </p:cNvPr>
            <p:cNvSpPr txBox="1"/>
            <p:nvPr/>
          </p:nvSpPr>
          <p:spPr>
            <a:xfrm rot="16200000">
              <a:off x="10872792" y="31947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GCP</a:t>
              </a:r>
            </a:p>
          </p:txBody>
        </p:sp>
        <p:pic>
          <p:nvPicPr>
            <p:cNvPr id="37" name="Picture 36">
              <a:extLst>
                <a:ext uri="{FF2B5EF4-FFF2-40B4-BE49-F238E27FC236}">
                  <a16:creationId xmlns:a16="http://schemas.microsoft.com/office/drawing/2014/main" id="{52B367FE-8530-4052-AD96-2D6FBE490F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43" name="Group 42">
            <a:extLst>
              <a:ext uri="{FF2B5EF4-FFF2-40B4-BE49-F238E27FC236}">
                <a16:creationId xmlns:a16="http://schemas.microsoft.com/office/drawing/2014/main" id="{B02914A7-C65F-4EFB-8FF4-9BB283DC3935}"/>
              </a:ext>
            </a:extLst>
          </p:cNvPr>
          <p:cNvGrpSpPr/>
          <p:nvPr/>
        </p:nvGrpSpPr>
        <p:grpSpPr>
          <a:xfrm>
            <a:off x="-7847639" y="0"/>
            <a:ext cx="9961092" cy="6858000"/>
            <a:chOff x="491575" y="0"/>
            <a:chExt cx="9961092" cy="6858000"/>
          </a:xfrm>
        </p:grpSpPr>
        <p:sp>
          <p:nvSpPr>
            <p:cNvPr id="44" name="Rectangle 43">
              <a:extLst>
                <a:ext uri="{FF2B5EF4-FFF2-40B4-BE49-F238E27FC236}">
                  <a16:creationId xmlns:a16="http://schemas.microsoft.com/office/drawing/2014/main" id="{99DA66B2-8A11-4397-B997-59A37787FEF8}"/>
                </a:ext>
              </a:extLst>
            </p:cNvPr>
            <p:cNvSpPr/>
            <p:nvPr/>
          </p:nvSpPr>
          <p:spPr>
            <a:xfrm>
              <a:off x="491575" y="0"/>
              <a:ext cx="9961092"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reeform: Shape 44">
              <a:extLst>
                <a:ext uri="{FF2B5EF4-FFF2-40B4-BE49-F238E27FC236}">
                  <a16:creationId xmlns:a16="http://schemas.microsoft.com/office/drawing/2014/main" id="{71A8923D-952E-459F-92C0-CCE4C5E45F88}"/>
                </a:ext>
              </a:extLst>
            </p:cNvPr>
            <p:cNvSpPr/>
            <p:nvPr/>
          </p:nvSpPr>
          <p:spPr>
            <a:xfrm>
              <a:off x="9284267"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C7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TextBox 45">
              <a:extLst>
                <a:ext uri="{FF2B5EF4-FFF2-40B4-BE49-F238E27FC236}">
                  <a16:creationId xmlns:a16="http://schemas.microsoft.com/office/drawing/2014/main" id="{DD73F442-B2F9-477E-B4DE-956CBA09D9C3}"/>
                </a:ext>
              </a:extLst>
            </p:cNvPr>
            <p:cNvSpPr txBox="1"/>
            <p:nvPr/>
          </p:nvSpPr>
          <p:spPr>
            <a:xfrm rot="16200000">
              <a:off x="9117129" y="3189612"/>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Arduino</a:t>
              </a:r>
            </a:p>
          </p:txBody>
        </p:sp>
        <p:pic>
          <p:nvPicPr>
            <p:cNvPr id="47" name="Picture 46">
              <a:extLst>
                <a:ext uri="{FF2B5EF4-FFF2-40B4-BE49-F238E27FC236}">
                  <a16:creationId xmlns:a16="http://schemas.microsoft.com/office/drawing/2014/main" id="{7654DCD4-7920-4D83-8D7F-6D3A71A169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9385467" y="3247473"/>
              <a:ext cx="530600" cy="530600"/>
            </a:xfrm>
            <a:prstGeom prst="rect">
              <a:avLst/>
            </a:prstGeom>
          </p:spPr>
        </p:pic>
      </p:grpSp>
      <p:grpSp>
        <p:nvGrpSpPr>
          <p:cNvPr id="48" name="Group 47">
            <a:extLst>
              <a:ext uri="{FF2B5EF4-FFF2-40B4-BE49-F238E27FC236}">
                <a16:creationId xmlns:a16="http://schemas.microsoft.com/office/drawing/2014/main" id="{7A67CF96-B24C-4BAD-8466-B32ECC2753A1}"/>
              </a:ext>
            </a:extLst>
          </p:cNvPr>
          <p:cNvGrpSpPr/>
          <p:nvPr/>
        </p:nvGrpSpPr>
        <p:grpSpPr>
          <a:xfrm>
            <a:off x="-7985197" y="0"/>
            <a:ext cx="9574094" cy="6858000"/>
            <a:chOff x="491575" y="0"/>
            <a:chExt cx="9574094" cy="6858000"/>
          </a:xfrm>
        </p:grpSpPr>
        <p:sp>
          <p:nvSpPr>
            <p:cNvPr id="49" name="Rectangle 48">
              <a:extLst>
                <a:ext uri="{FF2B5EF4-FFF2-40B4-BE49-F238E27FC236}">
                  <a16:creationId xmlns:a16="http://schemas.microsoft.com/office/drawing/2014/main" id="{8B7B7434-49BE-47D6-BAE6-9B9134F0EC8C}"/>
                </a:ext>
              </a:extLst>
            </p:cNvPr>
            <p:cNvSpPr/>
            <p:nvPr/>
          </p:nvSpPr>
          <p:spPr>
            <a:xfrm>
              <a:off x="491575" y="0"/>
              <a:ext cx="957409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Freeform: Shape 80">
              <a:extLst>
                <a:ext uri="{FF2B5EF4-FFF2-40B4-BE49-F238E27FC236}">
                  <a16:creationId xmlns:a16="http://schemas.microsoft.com/office/drawing/2014/main" id="{080296C0-D397-432D-B5A1-CA7DA186EB14}"/>
                </a:ext>
              </a:extLst>
            </p:cNvPr>
            <p:cNvSpPr/>
            <p:nvPr/>
          </p:nvSpPr>
          <p:spPr>
            <a:xfrm>
              <a:off x="8897260"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TextBox 81">
              <a:extLst>
                <a:ext uri="{FF2B5EF4-FFF2-40B4-BE49-F238E27FC236}">
                  <a16:creationId xmlns:a16="http://schemas.microsoft.com/office/drawing/2014/main" id="{73DE47E8-526D-4A96-A671-69E14D20D1EB}"/>
                </a:ext>
              </a:extLst>
            </p:cNvPr>
            <p:cNvSpPr txBox="1"/>
            <p:nvPr/>
          </p:nvSpPr>
          <p:spPr>
            <a:xfrm rot="16200000">
              <a:off x="8746453" y="3189610"/>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Python</a:t>
              </a:r>
            </a:p>
          </p:txBody>
        </p:sp>
        <p:pic>
          <p:nvPicPr>
            <p:cNvPr id="83" name="Picture 82">
              <a:extLst>
                <a:ext uri="{FF2B5EF4-FFF2-40B4-BE49-F238E27FC236}">
                  <a16:creationId xmlns:a16="http://schemas.microsoft.com/office/drawing/2014/main" id="{7FD4AAEC-83E5-4832-BEA2-517A195B2A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8992269" y="3247473"/>
              <a:ext cx="530600" cy="530600"/>
            </a:xfrm>
            <a:prstGeom prst="rect">
              <a:avLst/>
            </a:prstGeom>
          </p:spPr>
        </p:pic>
      </p:grpSp>
      <p:sp>
        <p:nvSpPr>
          <p:cNvPr id="84" name="Rectangle 83">
            <a:extLst>
              <a:ext uri="{FF2B5EF4-FFF2-40B4-BE49-F238E27FC236}">
                <a16:creationId xmlns:a16="http://schemas.microsoft.com/office/drawing/2014/main" id="{3C6BBB46-3AAE-49B1-8F56-3535CC357FEB}"/>
              </a:ext>
            </a:extLst>
          </p:cNvPr>
          <p:cNvSpPr/>
          <p:nvPr/>
        </p:nvSpPr>
        <p:spPr>
          <a:xfrm>
            <a:off x="-7962177" y="-1"/>
            <a:ext cx="5781368"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5" name="Group 84">
            <a:extLst>
              <a:ext uri="{FF2B5EF4-FFF2-40B4-BE49-F238E27FC236}">
                <a16:creationId xmlns:a16="http://schemas.microsoft.com/office/drawing/2014/main" id="{FA452EB0-3109-45BB-9389-19F84818FE30}"/>
              </a:ext>
            </a:extLst>
          </p:cNvPr>
          <p:cNvGrpSpPr/>
          <p:nvPr/>
        </p:nvGrpSpPr>
        <p:grpSpPr>
          <a:xfrm>
            <a:off x="-7638543" y="-1"/>
            <a:ext cx="8692332" cy="6858000"/>
            <a:chOff x="718505" y="-1"/>
            <a:chExt cx="8692332" cy="6858000"/>
          </a:xfrm>
        </p:grpSpPr>
        <p:sp>
          <p:nvSpPr>
            <p:cNvPr id="86" name="Rectangle 85">
              <a:extLst>
                <a:ext uri="{FF2B5EF4-FFF2-40B4-BE49-F238E27FC236}">
                  <a16:creationId xmlns:a16="http://schemas.microsoft.com/office/drawing/2014/main" id="{DF941D0C-24DA-4E77-BE08-34D6F94BD6FB}"/>
                </a:ext>
              </a:extLst>
            </p:cNvPr>
            <p:cNvSpPr/>
            <p:nvPr/>
          </p:nvSpPr>
          <p:spPr>
            <a:xfrm>
              <a:off x="718505" y="-1"/>
              <a:ext cx="869233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Freeform: Shape 86">
              <a:extLst>
                <a:ext uri="{FF2B5EF4-FFF2-40B4-BE49-F238E27FC236}">
                  <a16:creationId xmlns:a16="http://schemas.microsoft.com/office/drawing/2014/main" id="{09747D82-077A-45F5-8822-6A7F978E7845}"/>
                </a:ext>
              </a:extLst>
            </p:cNvPr>
            <p:cNvSpPr/>
            <p:nvPr/>
          </p:nvSpPr>
          <p:spPr>
            <a:xfrm>
              <a:off x="8242436" y="2337439"/>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8" name="TextBox 87">
              <a:extLst>
                <a:ext uri="{FF2B5EF4-FFF2-40B4-BE49-F238E27FC236}">
                  <a16:creationId xmlns:a16="http://schemas.microsoft.com/office/drawing/2014/main" id="{D0B26FA9-EA76-44C1-BA33-E4EBB060AC7E}"/>
                </a:ext>
              </a:extLst>
            </p:cNvPr>
            <p:cNvSpPr txBox="1"/>
            <p:nvPr/>
          </p:nvSpPr>
          <p:spPr>
            <a:xfrm rot="16200000">
              <a:off x="8091629" y="3189609"/>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GitHub</a:t>
              </a:r>
            </a:p>
          </p:txBody>
        </p:sp>
        <p:pic>
          <p:nvPicPr>
            <p:cNvPr id="89" name="Picture 88">
              <a:extLst>
                <a:ext uri="{FF2B5EF4-FFF2-40B4-BE49-F238E27FC236}">
                  <a16:creationId xmlns:a16="http://schemas.microsoft.com/office/drawing/2014/main" id="{EF138C1A-5B68-42BE-B6B8-0EE1F47385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8340472" y="3247473"/>
              <a:ext cx="530600" cy="530600"/>
            </a:xfrm>
            <a:prstGeom prst="rect">
              <a:avLst/>
            </a:prstGeom>
          </p:spPr>
        </p:pic>
      </p:grpSp>
      <p:grpSp>
        <p:nvGrpSpPr>
          <p:cNvPr id="90" name="Group 89">
            <a:extLst>
              <a:ext uri="{FF2B5EF4-FFF2-40B4-BE49-F238E27FC236}">
                <a16:creationId xmlns:a16="http://schemas.microsoft.com/office/drawing/2014/main" id="{2C48F6F2-7791-4D91-ADEC-77FE8FA739E3}"/>
              </a:ext>
            </a:extLst>
          </p:cNvPr>
          <p:cNvGrpSpPr/>
          <p:nvPr/>
        </p:nvGrpSpPr>
        <p:grpSpPr>
          <a:xfrm>
            <a:off x="-9395082" y="-1"/>
            <a:ext cx="9927504" cy="6858000"/>
            <a:chOff x="-9337032" y="-1"/>
            <a:chExt cx="9927504" cy="6858000"/>
          </a:xfrm>
        </p:grpSpPr>
        <p:sp>
          <p:nvSpPr>
            <p:cNvPr id="91" name="Rectangle 90">
              <a:extLst>
                <a:ext uri="{FF2B5EF4-FFF2-40B4-BE49-F238E27FC236}">
                  <a16:creationId xmlns:a16="http://schemas.microsoft.com/office/drawing/2014/main" id="{F8ED37E9-9873-442F-9B7C-7F4BC1A8F51E}"/>
                </a:ext>
              </a:extLst>
            </p:cNvPr>
            <p:cNvSpPr/>
            <p:nvPr/>
          </p:nvSpPr>
          <p:spPr>
            <a:xfrm>
              <a:off x="-9337032" y="-1"/>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2" name="Freeform: Shape 91">
              <a:extLst>
                <a:ext uri="{FF2B5EF4-FFF2-40B4-BE49-F238E27FC236}">
                  <a16:creationId xmlns:a16="http://schemas.microsoft.com/office/drawing/2014/main" id="{F2E020DE-B46A-4F47-97AB-BB6C9038FA2E}"/>
                </a:ext>
              </a:extLst>
            </p:cNvPr>
            <p:cNvSpPr/>
            <p:nvPr/>
          </p:nvSpPr>
          <p:spPr>
            <a:xfrm>
              <a:off x="-577928" y="2337438"/>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00A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3" name="TextBox 92">
              <a:extLst>
                <a:ext uri="{FF2B5EF4-FFF2-40B4-BE49-F238E27FC236}">
                  <a16:creationId xmlns:a16="http://schemas.microsoft.com/office/drawing/2014/main" id="{7CF05B7C-3B2D-4CAB-9132-7B756B442063}"/>
                </a:ext>
              </a:extLst>
            </p:cNvPr>
            <p:cNvSpPr txBox="1"/>
            <p:nvPr/>
          </p:nvSpPr>
          <p:spPr>
            <a:xfrm rot="16200000">
              <a:off x="-738260" y="3189608"/>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Servers</a:t>
              </a:r>
            </a:p>
          </p:txBody>
        </p:sp>
        <p:pic>
          <p:nvPicPr>
            <p:cNvPr id="94" name="Picture 93">
              <a:extLst>
                <a:ext uri="{FF2B5EF4-FFF2-40B4-BE49-F238E27FC236}">
                  <a16:creationId xmlns:a16="http://schemas.microsoft.com/office/drawing/2014/main" id="{A04E2F48-2025-4003-B590-1DD9577106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491912" y="3247473"/>
              <a:ext cx="530600" cy="530600"/>
            </a:xfrm>
            <a:prstGeom prst="rect">
              <a:avLst/>
            </a:prstGeom>
          </p:spPr>
        </p:pic>
      </p:grpSp>
      <p:grpSp>
        <p:nvGrpSpPr>
          <p:cNvPr id="100" name="Group 99">
            <a:extLst>
              <a:ext uri="{FF2B5EF4-FFF2-40B4-BE49-F238E27FC236}">
                <a16:creationId xmlns:a16="http://schemas.microsoft.com/office/drawing/2014/main" id="{12310FCA-56F2-4778-94B7-C1B5FD53AE20}"/>
              </a:ext>
            </a:extLst>
          </p:cNvPr>
          <p:cNvGrpSpPr/>
          <p:nvPr/>
        </p:nvGrpSpPr>
        <p:grpSpPr>
          <a:xfrm>
            <a:off x="5071208" y="1466016"/>
            <a:ext cx="3933842" cy="1894017"/>
            <a:chOff x="3884464" y="2182683"/>
            <a:chExt cx="1809824" cy="1894017"/>
          </a:xfrm>
        </p:grpSpPr>
        <p:sp>
          <p:nvSpPr>
            <p:cNvPr id="101" name="Rectangle: Top Corners Rounded 100">
              <a:extLst>
                <a:ext uri="{FF2B5EF4-FFF2-40B4-BE49-F238E27FC236}">
                  <a16:creationId xmlns:a16="http://schemas.microsoft.com/office/drawing/2014/main" id="{E792FABC-AA8F-4748-B8FA-DBB9112863AC}"/>
                </a:ext>
              </a:extLst>
            </p:cNvPr>
            <p:cNvSpPr/>
            <p:nvPr/>
          </p:nvSpPr>
          <p:spPr>
            <a:xfrm>
              <a:off x="3884464" y="2209800"/>
              <a:ext cx="1756248" cy="1866900"/>
            </a:xfrm>
            <a:prstGeom prst="round2SameRect">
              <a:avLst>
                <a:gd name="adj1" fmla="val 12063"/>
                <a:gd name="adj2" fmla="val 0"/>
              </a:avLst>
            </a:prstGeom>
            <a:solidFill>
              <a:srgbClr val="52CB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TextBox 101">
              <a:extLst>
                <a:ext uri="{FF2B5EF4-FFF2-40B4-BE49-F238E27FC236}">
                  <a16:creationId xmlns:a16="http://schemas.microsoft.com/office/drawing/2014/main" id="{83919267-9DA5-4811-B4F4-94D72398E7FD}"/>
                </a:ext>
              </a:extLst>
            </p:cNvPr>
            <p:cNvSpPr txBox="1"/>
            <p:nvPr/>
          </p:nvSpPr>
          <p:spPr>
            <a:xfrm>
              <a:off x="3888847" y="2182683"/>
              <a:ext cx="1805441" cy="1200329"/>
            </a:xfrm>
            <a:prstGeom prst="rect">
              <a:avLst/>
            </a:prstGeom>
            <a:noFill/>
          </p:spPr>
          <p:txBody>
            <a:bodyPr wrap="square" rtlCol="0">
              <a:spAutoFit/>
            </a:bodyPr>
            <a:lstStyle/>
            <a:p>
              <a:pPr algn="ctr"/>
              <a:r>
                <a:rPr lang="en-US" sz="3600" b="1" dirty="0" err="1">
                  <a:solidFill>
                    <a:srgbClr val="E6E7E9"/>
                  </a:solidFill>
                  <a:latin typeface="Tw Cen MT" panose="020B0602020104020603" pitchFamily="34" charset="0"/>
                </a:rPr>
                <a:t>Introdction</a:t>
              </a:r>
              <a:r>
                <a:rPr lang="en-US" sz="3600" b="1" dirty="0">
                  <a:solidFill>
                    <a:srgbClr val="E6E7E9"/>
                  </a:solidFill>
                  <a:latin typeface="Tw Cen MT" panose="020B0602020104020603" pitchFamily="34" charset="0"/>
                </a:rPr>
                <a:t> to Cloud</a:t>
              </a:r>
            </a:p>
          </p:txBody>
        </p:sp>
      </p:grpSp>
      <p:sp>
        <p:nvSpPr>
          <p:cNvPr id="109" name="Freeform: Shape 108">
            <a:extLst>
              <a:ext uri="{FF2B5EF4-FFF2-40B4-BE49-F238E27FC236}">
                <a16:creationId xmlns:a16="http://schemas.microsoft.com/office/drawing/2014/main" id="{406A5A75-24F0-496A-82D6-E2B37B100BBD}"/>
              </a:ext>
            </a:extLst>
          </p:cNvPr>
          <p:cNvSpPr/>
          <p:nvPr/>
        </p:nvSpPr>
        <p:spPr>
          <a:xfrm flipV="1">
            <a:off x="5071211" y="2675663"/>
            <a:ext cx="3817386" cy="3031986"/>
          </a:xfrm>
          <a:custGeom>
            <a:avLst/>
            <a:gdLst>
              <a:gd name="connsiteX0" fmla="*/ 0 w 1591582"/>
              <a:gd name="connsiteY0" fmla="*/ 3031986 h 3031986"/>
              <a:gd name="connsiteX1" fmla="*/ 357641 w 1591582"/>
              <a:gd name="connsiteY1" fmla="*/ 3031986 h 3031986"/>
              <a:gd name="connsiteX2" fmla="*/ 795791 w 1591582"/>
              <a:gd name="connsiteY2" fmla="*/ 2593836 h 3031986"/>
              <a:gd name="connsiteX3" fmla="*/ 1233941 w 1591582"/>
              <a:gd name="connsiteY3" fmla="*/ 3031986 h 3031986"/>
              <a:gd name="connsiteX4" fmla="*/ 1591582 w 1591582"/>
              <a:gd name="connsiteY4" fmla="*/ 3031986 h 3031986"/>
              <a:gd name="connsiteX5" fmla="*/ 1591582 w 1591582"/>
              <a:gd name="connsiteY5" fmla="*/ 314242 h 3031986"/>
              <a:gd name="connsiteX6" fmla="*/ 1277340 w 1591582"/>
              <a:gd name="connsiteY6" fmla="*/ 0 h 3031986"/>
              <a:gd name="connsiteX7" fmla="*/ 314242 w 1591582"/>
              <a:gd name="connsiteY7" fmla="*/ 0 h 3031986"/>
              <a:gd name="connsiteX8" fmla="*/ 0 w 1591582"/>
              <a:gd name="connsiteY8" fmla="*/ 314242 h 3031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91582" h="3031986">
                <a:moveTo>
                  <a:pt x="0" y="3031986"/>
                </a:moveTo>
                <a:lnTo>
                  <a:pt x="357641" y="3031986"/>
                </a:lnTo>
                <a:cubicBezTo>
                  <a:pt x="357641" y="2790002"/>
                  <a:pt x="553807" y="2593836"/>
                  <a:pt x="795791" y="2593836"/>
                </a:cubicBezTo>
                <a:cubicBezTo>
                  <a:pt x="1037775" y="2593836"/>
                  <a:pt x="1233941" y="2790002"/>
                  <a:pt x="1233941" y="3031986"/>
                </a:cubicBezTo>
                <a:lnTo>
                  <a:pt x="1591582" y="3031986"/>
                </a:lnTo>
                <a:lnTo>
                  <a:pt x="1591582" y="314242"/>
                </a:lnTo>
                <a:cubicBezTo>
                  <a:pt x="1591582" y="140691"/>
                  <a:pt x="1450891" y="0"/>
                  <a:pt x="1277340" y="0"/>
                </a:cubicBezTo>
                <a:lnTo>
                  <a:pt x="314242" y="0"/>
                </a:lnTo>
                <a:cubicBezTo>
                  <a:pt x="140691" y="0"/>
                  <a:pt x="0" y="140691"/>
                  <a:pt x="0" y="314242"/>
                </a:cubicBezTo>
                <a:close/>
              </a:path>
            </a:pathLst>
          </a:custGeom>
          <a:solidFill>
            <a:schemeClr val="bg1">
              <a:lumMod val="95000"/>
            </a:schemeClr>
          </a:solidFill>
          <a:ln>
            <a:noFill/>
          </a:ln>
          <a:effectLst>
            <a:outerShdw blurRad="127000" sx="107000" sy="107000" algn="ctr"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a:extLst>
              <a:ext uri="{FF2B5EF4-FFF2-40B4-BE49-F238E27FC236}">
                <a16:creationId xmlns:a16="http://schemas.microsoft.com/office/drawing/2014/main" id="{EE638B3A-8FE5-40F0-B006-CDD5569DC1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40770" y="2767668"/>
            <a:ext cx="3078264" cy="2847975"/>
          </a:xfrm>
          <a:prstGeom prst="rect">
            <a:avLst/>
          </a:prstGeom>
        </p:spPr>
      </p:pic>
    </p:spTree>
    <p:extLst>
      <p:ext uri="{BB962C8B-B14F-4D97-AF65-F5344CB8AC3E}">
        <p14:creationId xmlns:p14="http://schemas.microsoft.com/office/powerpoint/2010/main" val="1396948566"/>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250"/>
                                  </p:stCondLst>
                                  <p:childTnLst>
                                    <p:set>
                                      <p:cBhvr>
                                        <p:cTn id="6" dur="1" fill="hold">
                                          <p:stCondLst>
                                            <p:cond delay="0"/>
                                          </p:stCondLst>
                                        </p:cTn>
                                        <p:tgtEl>
                                          <p:spTgt spid="109"/>
                                        </p:tgtEl>
                                        <p:attrNameLst>
                                          <p:attrName>style.visibility</p:attrName>
                                        </p:attrNameLst>
                                      </p:cBhvr>
                                      <p:to>
                                        <p:strVal val="visible"/>
                                      </p:to>
                                    </p:set>
                                    <p:animEffect transition="in" filter="fade">
                                      <p:cBhvr>
                                        <p:cTn id="7" dur="500"/>
                                        <p:tgtEl>
                                          <p:spTgt spid="109"/>
                                        </p:tgtEl>
                                      </p:cBhvr>
                                    </p:animEffect>
                                    <p:anim calcmode="lin" valueType="num">
                                      <p:cBhvr>
                                        <p:cTn id="8" dur="500" fill="hold"/>
                                        <p:tgtEl>
                                          <p:spTgt spid="109"/>
                                        </p:tgtEl>
                                        <p:attrNameLst>
                                          <p:attrName>ppt_x</p:attrName>
                                        </p:attrNameLst>
                                      </p:cBhvr>
                                      <p:tavLst>
                                        <p:tav tm="0">
                                          <p:val>
                                            <p:strVal val="#ppt_x"/>
                                          </p:val>
                                        </p:tav>
                                        <p:tav tm="100000">
                                          <p:val>
                                            <p:strVal val="#ppt_x"/>
                                          </p:val>
                                        </p:tav>
                                      </p:tavLst>
                                    </p:anim>
                                    <p:anim calcmode="lin" valueType="num">
                                      <p:cBhvr>
                                        <p:cTn id="9" dur="500" fill="hold"/>
                                        <p:tgtEl>
                                          <p:spTgt spid="109"/>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42" presetClass="entr" presetSubtype="0" fill="hold" nodeType="afterEffect">
                                  <p:stCondLst>
                                    <p:cond delay="250"/>
                                  </p:stCondLst>
                                  <p:childTnLst>
                                    <p:set>
                                      <p:cBhvr>
                                        <p:cTn id="12" dur="1" fill="hold">
                                          <p:stCondLst>
                                            <p:cond delay="0"/>
                                          </p:stCondLst>
                                        </p:cTn>
                                        <p:tgtEl>
                                          <p:spTgt spid="100"/>
                                        </p:tgtEl>
                                        <p:attrNameLst>
                                          <p:attrName>style.visibility</p:attrName>
                                        </p:attrNameLst>
                                      </p:cBhvr>
                                      <p:to>
                                        <p:strVal val="visible"/>
                                      </p:to>
                                    </p:set>
                                    <p:animEffect transition="in" filter="fade">
                                      <p:cBhvr>
                                        <p:cTn id="13" dur="500"/>
                                        <p:tgtEl>
                                          <p:spTgt spid="100"/>
                                        </p:tgtEl>
                                      </p:cBhvr>
                                    </p:animEffect>
                                    <p:anim calcmode="lin" valueType="num">
                                      <p:cBhvr>
                                        <p:cTn id="14" dur="500" fill="hold"/>
                                        <p:tgtEl>
                                          <p:spTgt spid="100"/>
                                        </p:tgtEl>
                                        <p:attrNameLst>
                                          <p:attrName>ppt_x</p:attrName>
                                        </p:attrNameLst>
                                      </p:cBhvr>
                                      <p:tavLst>
                                        <p:tav tm="0">
                                          <p:val>
                                            <p:strVal val="#ppt_x"/>
                                          </p:val>
                                        </p:tav>
                                        <p:tav tm="100000">
                                          <p:val>
                                            <p:strVal val="#ppt_x"/>
                                          </p:val>
                                        </p:tav>
                                      </p:tavLst>
                                    </p:anim>
                                    <p:anim calcmode="lin" valueType="num">
                                      <p:cBhvr>
                                        <p:cTn id="15" dur="500" fill="hold"/>
                                        <p:tgtEl>
                                          <p:spTgt spid="10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grpSp>
        <p:nvGrpSpPr>
          <p:cNvPr id="55" name="Group 54">
            <a:extLst>
              <a:ext uri="{FF2B5EF4-FFF2-40B4-BE49-F238E27FC236}">
                <a16:creationId xmlns:a16="http://schemas.microsoft.com/office/drawing/2014/main" id="{208D727C-49D3-4C59-91D3-816C0DD22E21}"/>
              </a:ext>
            </a:extLst>
          </p:cNvPr>
          <p:cNvGrpSpPr/>
          <p:nvPr/>
        </p:nvGrpSpPr>
        <p:grpSpPr>
          <a:xfrm>
            <a:off x="226788" y="-2"/>
            <a:ext cx="11447503" cy="6858000"/>
            <a:chOff x="213096" y="0"/>
            <a:chExt cx="11447503" cy="6858000"/>
          </a:xfrm>
        </p:grpSpPr>
        <p:sp>
          <p:nvSpPr>
            <p:cNvPr id="56" name="Rectangle 55">
              <a:extLst>
                <a:ext uri="{FF2B5EF4-FFF2-40B4-BE49-F238E27FC236}">
                  <a16:creationId xmlns:a16="http://schemas.microsoft.com/office/drawing/2014/main" id="{A369AF8C-7DC3-4D77-B3F1-5B8A444D2822}"/>
                </a:ext>
              </a:extLst>
            </p:cNvPr>
            <p:cNvSpPr/>
            <p:nvPr/>
          </p:nvSpPr>
          <p:spPr>
            <a:xfrm>
              <a:off x="213096" y="0"/>
              <a:ext cx="11447501" cy="6858000"/>
            </a:xfrm>
            <a:prstGeom prst="rect">
              <a:avLst/>
            </a:prstGeom>
            <a:solidFill>
              <a:schemeClr val="tx1">
                <a:lumMod val="85000"/>
                <a:lumOff val="15000"/>
              </a:schemeClr>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Freeform: Shape 56">
              <a:extLst>
                <a:ext uri="{FF2B5EF4-FFF2-40B4-BE49-F238E27FC236}">
                  <a16:creationId xmlns:a16="http://schemas.microsoft.com/office/drawing/2014/main" id="{6A173B44-EE6F-4236-9AB2-49524EA553D7}"/>
                </a:ext>
              </a:extLst>
            </p:cNvPr>
            <p:cNvSpPr/>
            <p:nvPr/>
          </p:nvSpPr>
          <p:spPr>
            <a:xfrm>
              <a:off x="10492197"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TextBox 57">
              <a:extLst>
                <a:ext uri="{FF2B5EF4-FFF2-40B4-BE49-F238E27FC236}">
                  <a16:creationId xmlns:a16="http://schemas.microsoft.com/office/drawing/2014/main" id="{B40A12D7-9F13-43EC-95DE-B85ADBCAA6B6}"/>
                </a:ext>
              </a:extLst>
            </p:cNvPr>
            <p:cNvSpPr txBox="1"/>
            <p:nvPr/>
          </p:nvSpPr>
          <p:spPr>
            <a:xfrm rot="16200000">
              <a:off x="10341391" y="31058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GCP</a:t>
              </a:r>
            </a:p>
          </p:txBody>
        </p:sp>
        <p:pic>
          <p:nvPicPr>
            <p:cNvPr id="59" name="Picture 58">
              <a:extLst>
                <a:ext uri="{FF2B5EF4-FFF2-40B4-BE49-F238E27FC236}">
                  <a16:creationId xmlns:a16="http://schemas.microsoft.com/office/drawing/2014/main" id="{BA271034-9DEF-432C-A1F3-B6470D2555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10600933" y="3247473"/>
              <a:ext cx="530600" cy="530600"/>
            </a:xfrm>
            <a:prstGeom prst="rect">
              <a:avLst/>
            </a:prstGeom>
          </p:spPr>
        </p:pic>
      </p:grpSp>
      <p:grpSp>
        <p:nvGrpSpPr>
          <p:cNvPr id="60" name="Group 59">
            <a:extLst>
              <a:ext uri="{FF2B5EF4-FFF2-40B4-BE49-F238E27FC236}">
                <a16:creationId xmlns:a16="http://schemas.microsoft.com/office/drawing/2014/main" id="{7728BA24-99D1-4E44-98AC-50745A94AD6C}"/>
              </a:ext>
            </a:extLst>
          </p:cNvPr>
          <p:cNvGrpSpPr/>
          <p:nvPr/>
        </p:nvGrpSpPr>
        <p:grpSpPr>
          <a:xfrm>
            <a:off x="1184133" y="0"/>
            <a:ext cx="9961092" cy="6858000"/>
            <a:chOff x="491575" y="0"/>
            <a:chExt cx="9961092" cy="6858000"/>
          </a:xfrm>
        </p:grpSpPr>
        <p:sp>
          <p:nvSpPr>
            <p:cNvPr id="61" name="Rectangle 60">
              <a:extLst>
                <a:ext uri="{FF2B5EF4-FFF2-40B4-BE49-F238E27FC236}">
                  <a16:creationId xmlns:a16="http://schemas.microsoft.com/office/drawing/2014/main" id="{1079FD4E-778D-428A-B08F-1B97893971C7}"/>
                </a:ext>
              </a:extLst>
            </p:cNvPr>
            <p:cNvSpPr/>
            <p:nvPr/>
          </p:nvSpPr>
          <p:spPr>
            <a:xfrm>
              <a:off x="491575" y="0"/>
              <a:ext cx="9961092" cy="6858000"/>
            </a:xfrm>
            <a:prstGeom prst="rect">
              <a:avLst/>
            </a:prstGeom>
            <a:solidFill>
              <a:schemeClr val="tx1">
                <a:lumMod val="85000"/>
                <a:lumOff val="15000"/>
              </a:schemeClr>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Freeform: Shape 61">
              <a:extLst>
                <a:ext uri="{FF2B5EF4-FFF2-40B4-BE49-F238E27FC236}">
                  <a16:creationId xmlns:a16="http://schemas.microsoft.com/office/drawing/2014/main" id="{67DB4514-65BA-420D-BBB3-CCF0A5B397CB}"/>
                </a:ext>
              </a:extLst>
            </p:cNvPr>
            <p:cNvSpPr/>
            <p:nvPr/>
          </p:nvSpPr>
          <p:spPr>
            <a:xfrm>
              <a:off x="9284267"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C7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TextBox 62">
              <a:extLst>
                <a:ext uri="{FF2B5EF4-FFF2-40B4-BE49-F238E27FC236}">
                  <a16:creationId xmlns:a16="http://schemas.microsoft.com/office/drawing/2014/main" id="{F86CE46E-7143-4535-BF09-36D36B082851}"/>
                </a:ext>
              </a:extLst>
            </p:cNvPr>
            <p:cNvSpPr txBox="1"/>
            <p:nvPr/>
          </p:nvSpPr>
          <p:spPr>
            <a:xfrm rot="16200000">
              <a:off x="9117129" y="3189611"/>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Arduino</a:t>
              </a:r>
            </a:p>
          </p:txBody>
        </p:sp>
        <p:pic>
          <p:nvPicPr>
            <p:cNvPr id="64" name="Picture 63">
              <a:extLst>
                <a:ext uri="{FF2B5EF4-FFF2-40B4-BE49-F238E27FC236}">
                  <a16:creationId xmlns:a16="http://schemas.microsoft.com/office/drawing/2014/main" id="{4E9D2CC3-AE8C-4CF7-AC14-0BF3748D63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9385467" y="3247473"/>
              <a:ext cx="530600" cy="530600"/>
            </a:xfrm>
            <a:prstGeom prst="rect">
              <a:avLst/>
            </a:prstGeom>
          </p:spPr>
        </p:pic>
      </p:grpSp>
      <p:grpSp>
        <p:nvGrpSpPr>
          <p:cNvPr id="65" name="Group 64">
            <a:extLst>
              <a:ext uri="{FF2B5EF4-FFF2-40B4-BE49-F238E27FC236}">
                <a16:creationId xmlns:a16="http://schemas.microsoft.com/office/drawing/2014/main" id="{2704DBF9-F2DF-4744-9CBE-8384BF790E0F}"/>
              </a:ext>
            </a:extLst>
          </p:cNvPr>
          <p:cNvGrpSpPr/>
          <p:nvPr/>
        </p:nvGrpSpPr>
        <p:grpSpPr>
          <a:xfrm>
            <a:off x="-7985197" y="0"/>
            <a:ext cx="9574094" cy="6858000"/>
            <a:chOff x="491575" y="0"/>
            <a:chExt cx="9574094" cy="6858000"/>
          </a:xfrm>
        </p:grpSpPr>
        <p:sp>
          <p:nvSpPr>
            <p:cNvPr id="66" name="Rectangle 65">
              <a:extLst>
                <a:ext uri="{FF2B5EF4-FFF2-40B4-BE49-F238E27FC236}">
                  <a16:creationId xmlns:a16="http://schemas.microsoft.com/office/drawing/2014/main" id="{D409FCBC-490E-4134-BE82-9429CE5AB00A}"/>
                </a:ext>
              </a:extLst>
            </p:cNvPr>
            <p:cNvSpPr/>
            <p:nvPr/>
          </p:nvSpPr>
          <p:spPr>
            <a:xfrm>
              <a:off x="491575" y="0"/>
              <a:ext cx="9574094" cy="6858000"/>
            </a:xfrm>
            <a:prstGeom prst="rect">
              <a:avLst/>
            </a:prstGeom>
            <a:solidFill>
              <a:schemeClr val="tx1">
                <a:lumMod val="85000"/>
                <a:lumOff val="15000"/>
              </a:schemeClr>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Freeform: Shape 66">
              <a:extLst>
                <a:ext uri="{FF2B5EF4-FFF2-40B4-BE49-F238E27FC236}">
                  <a16:creationId xmlns:a16="http://schemas.microsoft.com/office/drawing/2014/main" id="{484E2370-4D03-4FD0-B29C-F763767296D4}"/>
                </a:ext>
              </a:extLst>
            </p:cNvPr>
            <p:cNvSpPr/>
            <p:nvPr/>
          </p:nvSpPr>
          <p:spPr>
            <a:xfrm>
              <a:off x="8897260"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8" name="TextBox 67">
              <a:extLst>
                <a:ext uri="{FF2B5EF4-FFF2-40B4-BE49-F238E27FC236}">
                  <a16:creationId xmlns:a16="http://schemas.microsoft.com/office/drawing/2014/main" id="{CE5F8F51-D3FD-42A1-8372-1B4B1B7C336A}"/>
                </a:ext>
              </a:extLst>
            </p:cNvPr>
            <p:cNvSpPr txBox="1"/>
            <p:nvPr/>
          </p:nvSpPr>
          <p:spPr>
            <a:xfrm rot="16200000">
              <a:off x="8746453" y="3189610"/>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Python</a:t>
              </a:r>
            </a:p>
          </p:txBody>
        </p:sp>
        <p:pic>
          <p:nvPicPr>
            <p:cNvPr id="69" name="Picture 68">
              <a:extLst>
                <a:ext uri="{FF2B5EF4-FFF2-40B4-BE49-F238E27FC236}">
                  <a16:creationId xmlns:a16="http://schemas.microsoft.com/office/drawing/2014/main" id="{05E43CA3-886C-4010-B3E2-837CCC6F51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8992269" y="3247473"/>
              <a:ext cx="530600" cy="530600"/>
            </a:xfrm>
            <a:prstGeom prst="rect">
              <a:avLst/>
            </a:prstGeom>
          </p:spPr>
        </p:pic>
      </p:grpSp>
      <p:sp>
        <p:nvSpPr>
          <p:cNvPr id="70" name="Rectangle 69">
            <a:extLst>
              <a:ext uri="{FF2B5EF4-FFF2-40B4-BE49-F238E27FC236}">
                <a16:creationId xmlns:a16="http://schemas.microsoft.com/office/drawing/2014/main" id="{87E322DA-3D39-4A36-A521-33E75DDBFF71}"/>
              </a:ext>
            </a:extLst>
          </p:cNvPr>
          <p:cNvSpPr/>
          <p:nvPr/>
        </p:nvSpPr>
        <p:spPr>
          <a:xfrm>
            <a:off x="-7962177" y="-1"/>
            <a:ext cx="5781368"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1" name="Group 70">
            <a:extLst>
              <a:ext uri="{FF2B5EF4-FFF2-40B4-BE49-F238E27FC236}">
                <a16:creationId xmlns:a16="http://schemas.microsoft.com/office/drawing/2014/main" id="{831F8BD9-F71B-4D2D-8A60-61BABDC384BB}"/>
              </a:ext>
            </a:extLst>
          </p:cNvPr>
          <p:cNvGrpSpPr/>
          <p:nvPr/>
        </p:nvGrpSpPr>
        <p:grpSpPr>
          <a:xfrm>
            <a:off x="-7638543" y="-1"/>
            <a:ext cx="8692332" cy="6858000"/>
            <a:chOff x="718505" y="-1"/>
            <a:chExt cx="8692332" cy="6858000"/>
          </a:xfrm>
        </p:grpSpPr>
        <p:sp>
          <p:nvSpPr>
            <p:cNvPr id="72" name="Rectangle 71">
              <a:extLst>
                <a:ext uri="{FF2B5EF4-FFF2-40B4-BE49-F238E27FC236}">
                  <a16:creationId xmlns:a16="http://schemas.microsoft.com/office/drawing/2014/main" id="{B470067C-2D0B-4A65-B940-C052473E9422}"/>
                </a:ext>
              </a:extLst>
            </p:cNvPr>
            <p:cNvSpPr/>
            <p:nvPr/>
          </p:nvSpPr>
          <p:spPr>
            <a:xfrm>
              <a:off x="718505" y="-1"/>
              <a:ext cx="8692331" cy="6858000"/>
            </a:xfrm>
            <a:prstGeom prst="rect">
              <a:avLst/>
            </a:prstGeom>
            <a:solidFill>
              <a:schemeClr val="tx1">
                <a:lumMod val="85000"/>
                <a:lumOff val="15000"/>
              </a:schemeClr>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reeform: Shape 72">
              <a:extLst>
                <a:ext uri="{FF2B5EF4-FFF2-40B4-BE49-F238E27FC236}">
                  <a16:creationId xmlns:a16="http://schemas.microsoft.com/office/drawing/2014/main" id="{66B5D93C-8112-48DA-975B-9DDD27DEADD9}"/>
                </a:ext>
              </a:extLst>
            </p:cNvPr>
            <p:cNvSpPr/>
            <p:nvPr/>
          </p:nvSpPr>
          <p:spPr>
            <a:xfrm>
              <a:off x="8242436" y="2337439"/>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TextBox 73">
              <a:extLst>
                <a:ext uri="{FF2B5EF4-FFF2-40B4-BE49-F238E27FC236}">
                  <a16:creationId xmlns:a16="http://schemas.microsoft.com/office/drawing/2014/main" id="{6D3577A8-E9FC-43B7-B3E2-76EDDA51C160}"/>
                </a:ext>
              </a:extLst>
            </p:cNvPr>
            <p:cNvSpPr txBox="1"/>
            <p:nvPr/>
          </p:nvSpPr>
          <p:spPr>
            <a:xfrm rot="16200000">
              <a:off x="8091629" y="3189609"/>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GitHub</a:t>
              </a:r>
            </a:p>
          </p:txBody>
        </p:sp>
        <p:pic>
          <p:nvPicPr>
            <p:cNvPr id="75" name="Picture 74">
              <a:extLst>
                <a:ext uri="{FF2B5EF4-FFF2-40B4-BE49-F238E27FC236}">
                  <a16:creationId xmlns:a16="http://schemas.microsoft.com/office/drawing/2014/main" id="{36FD3106-E967-44D6-AB4D-A0DA183F7C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8340472" y="3247473"/>
              <a:ext cx="530600" cy="530600"/>
            </a:xfrm>
            <a:prstGeom prst="rect">
              <a:avLst/>
            </a:prstGeom>
          </p:spPr>
        </p:pic>
      </p:grpSp>
      <p:grpSp>
        <p:nvGrpSpPr>
          <p:cNvPr id="76" name="Group 75">
            <a:extLst>
              <a:ext uri="{FF2B5EF4-FFF2-40B4-BE49-F238E27FC236}">
                <a16:creationId xmlns:a16="http://schemas.microsoft.com/office/drawing/2014/main" id="{3E930874-288B-4537-8AA6-A601044D9580}"/>
              </a:ext>
            </a:extLst>
          </p:cNvPr>
          <p:cNvGrpSpPr/>
          <p:nvPr/>
        </p:nvGrpSpPr>
        <p:grpSpPr>
          <a:xfrm>
            <a:off x="-9395082" y="-1"/>
            <a:ext cx="9927504" cy="6858000"/>
            <a:chOff x="-9337032" y="-1"/>
            <a:chExt cx="9927504" cy="6858000"/>
          </a:xfrm>
        </p:grpSpPr>
        <p:sp>
          <p:nvSpPr>
            <p:cNvPr id="77" name="Rectangle 76">
              <a:extLst>
                <a:ext uri="{FF2B5EF4-FFF2-40B4-BE49-F238E27FC236}">
                  <a16:creationId xmlns:a16="http://schemas.microsoft.com/office/drawing/2014/main" id="{225CDF0F-0FD1-40B0-BD29-F7D200A3A066}"/>
                </a:ext>
              </a:extLst>
            </p:cNvPr>
            <p:cNvSpPr/>
            <p:nvPr/>
          </p:nvSpPr>
          <p:spPr>
            <a:xfrm>
              <a:off x="-9337032" y="-1"/>
              <a:ext cx="9923504" cy="6858000"/>
            </a:xfrm>
            <a:prstGeom prst="rect">
              <a:avLst/>
            </a:prstGeom>
            <a:solidFill>
              <a:schemeClr val="tx1">
                <a:lumMod val="85000"/>
                <a:lumOff val="15000"/>
              </a:schemeClr>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Freeform: Shape 77">
              <a:extLst>
                <a:ext uri="{FF2B5EF4-FFF2-40B4-BE49-F238E27FC236}">
                  <a16:creationId xmlns:a16="http://schemas.microsoft.com/office/drawing/2014/main" id="{A02216B9-43DC-4135-9F3E-7EFEAD2EB420}"/>
                </a:ext>
              </a:extLst>
            </p:cNvPr>
            <p:cNvSpPr/>
            <p:nvPr/>
          </p:nvSpPr>
          <p:spPr>
            <a:xfrm>
              <a:off x="-577928" y="2337438"/>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00A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TextBox 78">
              <a:extLst>
                <a:ext uri="{FF2B5EF4-FFF2-40B4-BE49-F238E27FC236}">
                  <a16:creationId xmlns:a16="http://schemas.microsoft.com/office/drawing/2014/main" id="{37342E0B-2429-4B98-AF6A-1DB087CBDE83}"/>
                </a:ext>
              </a:extLst>
            </p:cNvPr>
            <p:cNvSpPr txBox="1"/>
            <p:nvPr/>
          </p:nvSpPr>
          <p:spPr>
            <a:xfrm rot="16200000">
              <a:off x="-738260" y="3189608"/>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Servers</a:t>
              </a:r>
            </a:p>
          </p:txBody>
        </p:sp>
        <p:pic>
          <p:nvPicPr>
            <p:cNvPr id="80" name="Picture 79">
              <a:extLst>
                <a:ext uri="{FF2B5EF4-FFF2-40B4-BE49-F238E27FC236}">
                  <a16:creationId xmlns:a16="http://schemas.microsoft.com/office/drawing/2014/main" id="{29879508-5AD7-4FE2-AD55-8AF69ECDBE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491912" y="3247473"/>
              <a:ext cx="530600" cy="530600"/>
            </a:xfrm>
            <a:prstGeom prst="rect">
              <a:avLst/>
            </a:prstGeom>
          </p:spPr>
        </p:pic>
      </p:grpSp>
      <p:grpSp>
        <p:nvGrpSpPr>
          <p:cNvPr id="81" name="Group 80">
            <a:extLst>
              <a:ext uri="{FF2B5EF4-FFF2-40B4-BE49-F238E27FC236}">
                <a16:creationId xmlns:a16="http://schemas.microsoft.com/office/drawing/2014/main" id="{F5A2072D-C3A2-48E2-AD77-B0EFAE81F2E1}"/>
              </a:ext>
            </a:extLst>
          </p:cNvPr>
          <p:cNvGrpSpPr/>
          <p:nvPr/>
        </p:nvGrpSpPr>
        <p:grpSpPr>
          <a:xfrm>
            <a:off x="5071208" y="1466016"/>
            <a:ext cx="3933842" cy="1894017"/>
            <a:chOff x="3884464" y="2182683"/>
            <a:chExt cx="1809824" cy="1894017"/>
          </a:xfrm>
        </p:grpSpPr>
        <p:sp>
          <p:nvSpPr>
            <p:cNvPr id="82" name="Rectangle: Top Corners Rounded 81">
              <a:extLst>
                <a:ext uri="{FF2B5EF4-FFF2-40B4-BE49-F238E27FC236}">
                  <a16:creationId xmlns:a16="http://schemas.microsoft.com/office/drawing/2014/main" id="{9696BEDC-09AF-4965-9096-1A45B1DAA786}"/>
                </a:ext>
              </a:extLst>
            </p:cNvPr>
            <p:cNvSpPr/>
            <p:nvPr/>
          </p:nvSpPr>
          <p:spPr>
            <a:xfrm>
              <a:off x="3884464" y="2209800"/>
              <a:ext cx="1756248" cy="1866900"/>
            </a:xfrm>
            <a:prstGeom prst="round2SameRect">
              <a:avLst>
                <a:gd name="adj1" fmla="val 12063"/>
                <a:gd name="adj2" fmla="val 0"/>
              </a:avLst>
            </a:prstGeom>
            <a:solidFill>
              <a:srgbClr val="52CB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TextBox 82">
              <a:extLst>
                <a:ext uri="{FF2B5EF4-FFF2-40B4-BE49-F238E27FC236}">
                  <a16:creationId xmlns:a16="http://schemas.microsoft.com/office/drawing/2014/main" id="{B6C6AD3E-A6AD-4F8A-9C67-136B21F95F52}"/>
                </a:ext>
              </a:extLst>
            </p:cNvPr>
            <p:cNvSpPr txBox="1"/>
            <p:nvPr/>
          </p:nvSpPr>
          <p:spPr>
            <a:xfrm>
              <a:off x="3888847" y="2182683"/>
              <a:ext cx="1805441" cy="1200329"/>
            </a:xfrm>
            <a:prstGeom prst="rect">
              <a:avLst/>
            </a:prstGeom>
            <a:noFill/>
          </p:spPr>
          <p:txBody>
            <a:bodyPr wrap="square" rtlCol="0">
              <a:spAutoFit/>
            </a:bodyPr>
            <a:lstStyle/>
            <a:p>
              <a:pPr algn="ctr"/>
              <a:r>
                <a:rPr lang="en-US" sz="3600" b="1" dirty="0" err="1">
                  <a:solidFill>
                    <a:srgbClr val="E6E7E9"/>
                  </a:solidFill>
                  <a:latin typeface="Tw Cen MT" panose="020B0602020104020603" pitchFamily="34" charset="0"/>
                </a:rPr>
                <a:t>Introdction</a:t>
              </a:r>
              <a:r>
                <a:rPr lang="en-US" sz="3600" b="1" dirty="0">
                  <a:solidFill>
                    <a:srgbClr val="E6E7E9"/>
                  </a:solidFill>
                  <a:latin typeface="Tw Cen MT" panose="020B0602020104020603" pitchFamily="34" charset="0"/>
                </a:rPr>
                <a:t> to </a:t>
              </a:r>
              <a:r>
                <a:rPr lang="en-US" sz="3600" b="1" dirty="0">
                  <a:solidFill>
                    <a:srgbClr val="F0EEF0"/>
                  </a:solidFill>
                  <a:latin typeface="Tw Cen MT" panose="020B0602020104020603" pitchFamily="34" charset="0"/>
                </a:rPr>
                <a:t>Arduino</a:t>
              </a:r>
            </a:p>
          </p:txBody>
        </p:sp>
      </p:grpSp>
      <p:sp>
        <p:nvSpPr>
          <p:cNvPr id="84" name="Freeform: Shape 83">
            <a:extLst>
              <a:ext uri="{FF2B5EF4-FFF2-40B4-BE49-F238E27FC236}">
                <a16:creationId xmlns:a16="http://schemas.microsoft.com/office/drawing/2014/main" id="{AF38061B-ECBA-4C5C-982D-5F588798C85C}"/>
              </a:ext>
            </a:extLst>
          </p:cNvPr>
          <p:cNvSpPr/>
          <p:nvPr/>
        </p:nvSpPr>
        <p:spPr>
          <a:xfrm flipV="1">
            <a:off x="5071211" y="2675663"/>
            <a:ext cx="3817386" cy="3031986"/>
          </a:xfrm>
          <a:custGeom>
            <a:avLst/>
            <a:gdLst>
              <a:gd name="connsiteX0" fmla="*/ 0 w 1591582"/>
              <a:gd name="connsiteY0" fmla="*/ 3031986 h 3031986"/>
              <a:gd name="connsiteX1" fmla="*/ 357641 w 1591582"/>
              <a:gd name="connsiteY1" fmla="*/ 3031986 h 3031986"/>
              <a:gd name="connsiteX2" fmla="*/ 795791 w 1591582"/>
              <a:gd name="connsiteY2" fmla="*/ 2593836 h 3031986"/>
              <a:gd name="connsiteX3" fmla="*/ 1233941 w 1591582"/>
              <a:gd name="connsiteY3" fmla="*/ 3031986 h 3031986"/>
              <a:gd name="connsiteX4" fmla="*/ 1591582 w 1591582"/>
              <a:gd name="connsiteY4" fmla="*/ 3031986 h 3031986"/>
              <a:gd name="connsiteX5" fmla="*/ 1591582 w 1591582"/>
              <a:gd name="connsiteY5" fmla="*/ 314242 h 3031986"/>
              <a:gd name="connsiteX6" fmla="*/ 1277340 w 1591582"/>
              <a:gd name="connsiteY6" fmla="*/ 0 h 3031986"/>
              <a:gd name="connsiteX7" fmla="*/ 314242 w 1591582"/>
              <a:gd name="connsiteY7" fmla="*/ 0 h 3031986"/>
              <a:gd name="connsiteX8" fmla="*/ 0 w 1591582"/>
              <a:gd name="connsiteY8" fmla="*/ 314242 h 3031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91582" h="3031986">
                <a:moveTo>
                  <a:pt x="0" y="3031986"/>
                </a:moveTo>
                <a:lnTo>
                  <a:pt x="357641" y="3031986"/>
                </a:lnTo>
                <a:cubicBezTo>
                  <a:pt x="357641" y="2790002"/>
                  <a:pt x="553807" y="2593836"/>
                  <a:pt x="795791" y="2593836"/>
                </a:cubicBezTo>
                <a:cubicBezTo>
                  <a:pt x="1037775" y="2593836"/>
                  <a:pt x="1233941" y="2790002"/>
                  <a:pt x="1233941" y="3031986"/>
                </a:cubicBezTo>
                <a:lnTo>
                  <a:pt x="1591582" y="3031986"/>
                </a:lnTo>
                <a:lnTo>
                  <a:pt x="1591582" y="314242"/>
                </a:lnTo>
                <a:cubicBezTo>
                  <a:pt x="1591582" y="140691"/>
                  <a:pt x="1450891" y="0"/>
                  <a:pt x="1277340" y="0"/>
                </a:cubicBezTo>
                <a:lnTo>
                  <a:pt x="314242" y="0"/>
                </a:lnTo>
                <a:cubicBezTo>
                  <a:pt x="140691" y="0"/>
                  <a:pt x="0" y="140691"/>
                  <a:pt x="0" y="314242"/>
                </a:cubicBezTo>
                <a:close/>
              </a:path>
            </a:pathLst>
          </a:custGeom>
          <a:solidFill>
            <a:schemeClr val="bg1">
              <a:lumMod val="95000"/>
            </a:schemeClr>
          </a:solidFill>
          <a:ln>
            <a:noFill/>
          </a:ln>
          <a:effectLst>
            <a:outerShdw blurRad="127000" sx="107000" sy="107000" algn="ctr"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a:extLst>
              <a:ext uri="{FF2B5EF4-FFF2-40B4-BE49-F238E27FC236}">
                <a16:creationId xmlns:a16="http://schemas.microsoft.com/office/drawing/2014/main" id="{17720B6A-F6C6-4895-8E98-DD8C86A9A7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5038" y="3369351"/>
            <a:ext cx="1769728" cy="1769728"/>
          </a:xfrm>
          <a:prstGeom prst="rect">
            <a:avLst/>
          </a:prstGeom>
        </p:spPr>
      </p:pic>
    </p:spTree>
    <p:extLst>
      <p:ext uri="{BB962C8B-B14F-4D97-AF65-F5344CB8AC3E}">
        <p14:creationId xmlns:p14="http://schemas.microsoft.com/office/powerpoint/2010/main" val="2624499212"/>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250"/>
                                  </p:stCondLst>
                                  <p:childTnLst>
                                    <p:set>
                                      <p:cBhvr>
                                        <p:cTn id="6" dur="1" fill="hold">
                                          <p:stCondLst>
                                            <p:cond delay="0"/>
                                          </p:stCondLst>
                                        </p:cTn>
                                        <p:tgtEl>
                                          <p:spTgt spid="84"/>
                                        </p:tgtEl>
                                        <p:attrNameLst>
                                          <p:attrName>style.visibility</p:attrName>
                                        </p:attrNameLst>
                                      </p:cBhvr>
                                      <p:to>
                                        <p:strVal val="visible"/>
                                      </p:to>
                                    </p:set>
                                    <p:animEffect transition="in" filter="fade">
                                      <p:cBhvr>
                                        <p:cTn id="7" dur="500"/>
                                        <p:tgtEl>
                                          <p:spTgt spid="84"/>
                                        </p:tgtEl>
                                      </p:cBhvr>
                                    </p:animEffect>
                                    <p:anim calcmode="lin" valueType="num">
                                      <p:cBhvr>
                                        <p:cTn id="8" dur="500" fill="hold"/>
                                        <p:tgtEl>
                                          <p:spTgt spid="84"/>
                                        </p:tgtEl>
                                        <p:attrNameLst>
                                          <p:attrName>ppt_x</p:attrName>
                                        </p:attrNameLst>
                                      </p:cBhvr>
                                      <p:tavLst>
                                        <p:tav tm="0">
                                          <p:val>
                                            <p:strVal val="#ppt_x"/>
                                          </p:val>
                                        </p:tav>
                                        <p:tav tm="100000">
                                          <p:val>
                                            <p:strVal val="#ppt_x"/>
                                          </p:val>
                                        </p:tav>
                                      </p:tavLst>
                                    </p:anim>
                                    <p:anim calcmode="lin" valueType="num">
                                      <p:cBhvr>
                                        <p:cTn id="9" dur="500" fill="hold"/>
                                        <p:tgtEl>
                                          <p:spTgt spid="84"/>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42" presetClass="entr" presetSubtype="0" fill="hold" nodeType="afterEffect">
                                  <p:stCondLst>
                                    <p:cond delay="250"/>
                                  </p:stCondLst>
                                  <p:childTnLst>
                                    <p:set>
                                      <p:cBhvr>
                                        <p:cTn id="12" dur="1" fill="hold">
                                          <p:stCondLst>
                                            <p:cond delay="0"/>
                                          </p:stCondLst>
                                        </p:cTn>
                                        <p:tgtEl>
                                          <p:spTgt spid="81"/>
                                        </p:tgtEl>
                                        <p:attrNameLst>
                                          <p:attrName>style.visibility</p:attrName>
                                        </p:attrNameLst>
                                      </p:cBhvr>
                                      <p:to>
                                        <p:strVal val="visible"/>
                                      </p:to>
                                    </p:set>
                                    <p:animEffect transition="in" filter="fade">
                                      <p:cBhvr>
                                        <p:cTn id="13" dur="500"/>
                                        <p:tgtEl>
                                          <p:spTgt spid="81"/>
                                        </p:tgtEl>
                                      </p:cBhvr>
                                    </p:animEffect>
                                    <p:anim calcmode="lin" valueType="num">
                                      <p:cBhvr>
                                        <p:cTn id="14" dur="500" fill="hold"/>
                                        <p:tgtEl>
                                          <p:spTgt spid="81"/>
                                        </p:tgtEl>
                                        <p:attrNameLst>
                                          <p:attrName>ppt_x</p:attrName>
                                        </p:attrNameLst>
                                      </p:cBhvr>
                                      <p:tavLst>
                                        <p:tav tm="0">
                                          <p:val>
                                            <p:strVal val="#ppt_x"/>
                                          </p:val>
                                        </p:tav>
                                        <p:tav tm="100000">
                                          <p:val>
                                            <p:strVal val="#ppt_x"/>
                                          </p:val>
                                        </p:tav>
                                      </p:tavLst>
                                    </p:anim>
                                    <p:anim calcmode="lin" valueType="num">
                                      <p:cBhvr>
                                        <p:cTn id="15" dur="500" fill="hold"/>
                                        <p:tgtEl>
                                          <p:spTgt spid="8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grpSp>
        <p:nvGrpSpPr>
          <p:cNvPr id="55" name="Group 54">
            <a:extLst>
              <a:ext uri="{FF2B5EF4-FFF2-40B4-BE49-F238E27FC236}">
                <a16:creationId xmlns:a16="http://schemas.microsoft.com/office/drawing/2014/main" id="{F00A67C9-4929-4EFF-9CB6-292640CD2738}"/>
              </a:ext>
            </a:extLst>
          </p:cNvPr>
          <p:cNvGrpSpPr/>
          <p:nvPr/>
        </p:nvGrpSpPr>
        <p:grpSpPr>
          <a:xfrm>
            <a:off x="226788" y="-2"/>
            <a:ext cx="11447503" cy="6858000"/>
            <a:chOff x="213096" y="0"/>
            <a:chExt cx="11447503" cy="6858000"/>
          </a:xfrm>
        </p:grpSpPr>
        <p:sp>
          <p:nvSpPr>
            <p:cNvPr id="56" name="Rectangle 55">
              <a:extLst>
                <a:ext uri="{FF2B5EF4-FFF2-40B4-BE49-F238E27FC236}">
                  <a16:creationId xmlns:a16="http://schemas.microsoft.com/office/drawing/2014/main" id="{3E8CDB02-4760-4298-BC44-93A18EB02F13}"/>
                </a:ext>
              </a:extLst>
            </p:cNvPr>
            <p:cNvSpPr/>
            <p:nvPr/>
          </p:nvSpPr>
          <p:spPr>
            <a:xfrm>
              <a:off x="213096" y="0"/>
              <a:ext cx="11447501" cy="6858000"/>
            </a:xfrm>
            <a:prstGeom prst="rect">
              <a:avLst/>
            </a:prstGeom>
            <a:solidFill>
              <a:schemeClr val="tx1">
                <a:lumMod val="85000"/>
                <a:lumOff val="15000"/>
              </a:schemeClr>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Freeform: Shape 56">
              <a:extLst>
                <a:ext uri="{FF2B5EF4-FFF2-40B4-BE49-F238E27FC236}">
                  <a16:creationId xmlns:a16="http://schemas.microsoft.com/office/drawing/2014/main" id="{57C0FD50-5E69-463E-A01B-65E9D864A386}"/>
                </a:ext>
              </a:extLst>
            </p:cNvPr>
            <p:cNvSpPr/>
            <p:nvPr/>
          </p:nvSpPr>
          <p:spPr>
            <a:xfrm>
              <a:off x="10492197"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TextBox 57">
              <a:extLst>
                <a:ext uri="{FF2B5EF4-FFF2-40B4-BE49-F238E27FC236}">
                  <a16:creationId xmlns:a16="http://schemas.microsoft.com/office/drawing/2014/main" id="{04CBFB1D-37FD-419F-B98C-860BF5217905}"/>
                </a:ext>
              </a:extLst>
            </p:cNvPr>
            <p:cNvSpPr txBox="1"/>
            <p:nvPr/>
          </p:nvSpPr>
          <p:spPr>
            <a:xfrm rot="16200000">
              <a:off x="10341391" y="31058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GCP</a:t>
              </a:r>
            </a:p>
          </p:txBody>
        </p:sp>
        <p:pic>
          <p:nvPicPr>
            <p:cNvPr id="59" name="Picture 58">
              <a:extLst>
                <a:ext uri="{FF2B5EF4-FFF2-40B4-BE49-F238E27FC236}">
                  <a16:creationId xmlns:a16="http://schemas.microsoft.com/office/drawing/2014/main" id="{60B383F7-52C5-4FB7-AEC3-35A48D7354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10600933" y="3247473"/>
              <a:ext cx="530600" cy="530600"/>
            </a:xfrm>
            <a:prstGeom prst="rect">
              <a:avLst/>
            </a:prstGeom>
          </p:spPr>
        </p:pic>
      </p:grpSp>
      <p:grpSp>
        <p:nvGrpSpPr>
          <p:cNvPr id="60" name="Group 59">
            <a:extLst>
              <a:ext uri="{FF2B5EF4-FFF2-40B4-BE49-F238E27FC236}">
                <a16:creationId xmlns:a16="http://schemas.microsoft.com/office/drawing/2014/main" id="{6F7667A6-1C16-4F0A-A162-61BD16E6BE6B}"/>
              </a:ext>
            </a:extLst>
          </p:cNvPr>
          <p:cNvGrpSpPr/>
          <p:nvPr/>
        </p:nvGrpSpPr>
        <p:grpSpPr>
          <a:xfrm>
            <a:off x="1184133" y="0"/>
            <a:ext cx="9961092" cy="6858000"/>
            <a:chOff x="491575" y="0"/>
            <a:chExt cx="9961092" cy="6858000"/>
          </a:xfrm>
        </p:grpSpPr>
        <p:sp>
          <p:nvSpPr>
            <p:cNvPr id="61" name="Rectangle 60">
              <a:extLst>
                <a:ext uri="{FF2B5EF4-FFF2-40B4-BE49-F238E27FC236}">
                  <a16:creationId xmlns:a16="http://schemas.microsoft.com/office/drawing/2014/main" id="{0E8C29A9-4AAB-442C-A7A4-40DCCE0A9694}"/>
                </a:ext>
              </a:extLst>
            </p:cNvPr>
            <p:cNvSpPr/>
            <p:nvPr/>
          </p:nvSpPr>
          <p:spPr>
            <a:xfrm>
              <a:off x="491575" y="0"/>
              <a:ext cx="9961092" cy="6858000"/>
            </a:xfrm>
            <a:prstGeom prst="rect">
              <a:avLst/>
            </a:prstGeom>
            <a:solidFill>
              <a:schemeClr val="tx1">
                <a:lumMod val="75000"/>
                <a:lumOff val="25000"/>
              </a:schemeClr>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Freeform: Shape 61">
              <a:extLst>
                <a:ext uri="{FF2B5EF4-FFF2-40B4-BE49-F238E27FC236}">
                  <a16:creationId xmlns:a16="http://schemas.microsoft.com/office/drawing/2014/main" id="{81520FE7-5699-4290-9C3C-51E0C60ECC6B}"/>
                </a:ext>
              </a:extLst>
            </p:cNvPr>
            <p:cNvSpPr/>
            <p:nvPr/>
          </p:nvSpPr>
          <p:spPr>
            <a:xfrm>
              <a:off x="9284267"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C7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TextBox 62">
              <a:extLst>
                <a:ext uri="{FF2B5EF4-FFF2-40B4-BE49-F238E27FC236}">
                  <a16:creationId xmlns:a16="http://schemas.microsoft.com/office/drawing/2014/main" id="{AFD50D6F-822B-4109-8B0C-BA004A0B7145}"/>
                </a:ext>
              </a:extLst>
            </p:cNvPr>
            <p:cNvSpPr txBox="1"/>
            <p:nvPr/>
          </p:nvSpPr>
          <p:spPr>
            <a:xfrm rot="16200000">
              <a:off x="9117129" y="3189611"/>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Arduino</a:t>
              </a:r>
            </a:p>
          </p:txBody>
        </p:sp>
        <p:pic>
          <p:nvPicPr>
            <p:cNvPr id="64" name="Picture 63">
              <a:extLst>
                <a:ext uri="{FF2B5EF4-FFF2-40B4-BE49-F238E27FC236}">
                  <a16:creationId xmlns:a16="http://schemas.microsoft.com/office/drawing/2014/main" id="{0376C61F-147B-441E-B32E-45D5BC1B66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9385467" y="3247473"/>
              <a:ext cx="530600" cy="530600"/>
            </a:xfrm>
            <a:prstGeom prst="rect">
              <a:avLst/>
            </a:prstGeom>
          </p:spPr>
        </p:pic>
      </p:grpSp>
      <p:sp>
        <p:nvSpPr>
          <p:cNvPr id="70" name="Rectangle 69">
            <a:extLst>
              <a:ext uri="{FF2B5EF4-FFF2-40B4-BE49-F238E27FC236}">
                <a16:creationId xmlns:a16="http://schemas.microsoft.com/office/drawing/2014/main" id="{990CE96C-B0E8-49CB-B717-EBFFECB66027}"/>
              </a:ext>
            </a:extLst>
          </p:cNvPr>
          <p:cNvSpPr/>
          <p:nvPr/>
        </p:nvSpPr>
        <p:spPr>
          <a:xfrm>
            <a:off x="-7962177" y="-1"/>
            <a:ext cx="5781368"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5" name="Group 94">
            <a:extLst>
              <a:ext uri="{FF2B5EF4-FFF2-40B4-BE49-F238E27FC236}">
                <a16:creationId xmlns:a16="http://schemas.microsoft.com/office/drawing/2014/main" id="{4E70D3F9-D583-4ACD-8480-0F4A65ED3C83}"/>
              </a:ext>
            </a:extLst>
          </p:cNvPr>
          <p:cNvGrpSpPr/>
          <p:nvPr/>
        </p:nvGrpSpPr>
        <p:grpSpPr>
          <a:xfrm>
            <a:off x="1049062" y="0"/>
            <a:ext cx="9574094" cy="6858000"/>
            <a:chOff x="491575" y="0"/>
            <a:chExt cx="9574094" cy="6858000"/>
          </a:xfrm>
        </p:grpSpPr>
        <p:sp>
          <p:nvSpPr>
            <p:cNvPr id="96" name="Rectangle 95">
              <a:extLst>
                <a:ext uri="{FF2B5EF4-FFF2-40B4-BE49-F238E27FC236}">
                  <a16:creationId xmlns:a16="http://schemas.microsoft.com/office/drawing/2014/main" id="{321108FC-08B5-45CC-AB47-1104119B25FD}"/>
                </a:ext>
              </a:extLst>
            </p:cNvPr>
            <p:cNvSpPr/>
            <p:nvPr/>
          </p:nvSpPr>
          <p:spPr>
            <a:xfrm>
              <a:off x="491575" y="0"/>
              <a:ext cx="9574094" cy="6858000"/>
            </a:xfrm>
            <a:prstGeom prst="rect">
              <a:avLst/>
            </a:prstGeom>
            <a:solidFill>
              <a:schemeClr val="tx1">
                <a:lumMod val="85000"/>
                <a:lumOff val="15000"/>
              </a:schemeClr>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7" name="Freeform: Shape 96">
              <a:extLst>
                <a:ext uri="{FF2B5EF4-FFF2-40B4-BE49-F238E27FC236}">
                  <a16:creationId xmlns:a16="http://schemas.microsoft.com/office/drawing/2014/main" id="{96A47C8C-7F88-484E-817B-572BEDC2BC69}"/>
                </a:ext>
              </a:extLst>
            </p:cNvPr>
            <p:cNvSpPr/>
            <p:nvPr/>
          </p:nvSpPr>
          <p:spPr>
            <a:xfrm>
              <a:off x="8897260"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8" name="TextBox 97">
              <a:extLst>
                <a:ext uri="{FF2B5EF4-FFF2-40B4-BE49-F238E27FC236}">
                  <a16:creationId xmlns:a16="http://schemas.microsoft.com/office/drawing/2014/main" id="{E3DB5570-AC77-4396-9748-4183DF7C8396}"/>
                </a:ext>
              </a:extLst>
            </p:cNvPr>
            <p:cNvSpPr txBox="1"/>
            <p:nvPr/>
          </p:nvSpPr>
          <p:spPr>
            <a:xfrm rot="16200000">
              <a:off x="8746453" y="3189610"/>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Python</a:t>
              </a:r>
            </a:p>
          </p:txBody>
        </p:sp>
        <p:pic>
          <p:nvPicPr>
            <p:cNvPr id="99" name="Picture 98">
              <a:extLst>
                <a:ext uri="{FF2B5EF4-FFF2-40B4-BE49-F238E27FC236}">
                  <a16:creationId xmlns:a16="http://schemas.microsoft.com/office/drawing/2014/main" id="{F6ED4041-CDD9-443D-802E-47D4387906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8992269" y="3247473"/>
              <a:ext cx="530600" cy="530600"/>
            </a:xfrm>
            <a:prstGeom prst="rect">
              <a:avLst/>
            </a:prstGeom>
          </p:spPr>
        </p:pic>
      </p:grpSp>
      <p:grpSp>
        <p:nvGrpSpPr>
          <p:cNvPr id="71" name="Group 70">
            <a:extLst>
              <a:ext uri="{FF2B5EF4-FFF2-40B4-BE49-F238E27FC236}">
                <a16:creationId xmlns:a16="http://schemas.microsoft.com/office/drawing/2014/main" id="{E7044FAB-DB4A-4E59-B111-8CA4168E7FA4}"/>
              </a:ext>
            </a:extLst>
          </p:cNvPr>
          <p:cNvGrpSpPr/>
          <p:nvPr/>
        </p:nvGrpSpPr>
        <p:grpSpPr>
          <a:xfrm>
            <a:off x="-7638543" y="-1"/>
            <a:ext cx="8692332" cy="6858000"/>
            <a:chOff x="718505" y="-1"/>
            <a:chExt cx="8692332" cy="6858000"/>
          </a:xfrm>
        </p:grpSpPr>
        <p:sp>
          <p:nvSpPr>
            <p:cNvPr id="72" name="Rectangle 71">
              <a:extLst>
                <a:ext uri="{FF2B5EF4-FFF2-40B4-BE49-F238E27FC236}">
                  <a16:creationId xmlns:a16="http://schemas.microsoft.com/office/drawing/2014/main" id="{824F072A-08CC-4CC6-B5EF-C1833A244FA3}"/>
                </a:ext>
              </a:extLst>
            </p:cNvPr>
            <p:cNvSpPr/>
            <p:nvPr/>
          </p:nvSpPr>
          <p:spPr>
            <a:xfrm>
              <a:off x="718505" y="-1"/>
              <a:ext cx="8692331" cy="6858000"/>
            </a:xfrm>
            <a:prstGeom prst="rect">
              <a:avLst/>
            </a:prstGeom>
            <a:solidFill>
              <a:schemeClr val="tx1">
                <a:lumMod val="85000"/>
                <a:lumOff val="15000"/>
              </a:schemeClr>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Freeform: Shape 72">
              <a:extLst>
                <a:ext uri="{FF2B5EF4-FFF2-40B4-BE49-F238E27FC236}">
                  <a16:creationId xmlns:a16="http://schemas.microsoft.com/office/drawing/2014/main" id="{A3C6C4A9-8B6A-429B-980E-26CD0C3A573E}"/>
                </a:ext>
              </a:extLst>
            </p:cNvPr>
            <p:cNvSpPr/>
            <p:nvPr/>
          </p:nvSpPr>
          <p:spPr>
            <a:xfrm>
              <a:off x="8242436" y="2337439"/>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TextBox 73">
              <a:extLst>
                <a:ext uri="{FF2B5EF4-FFF2-40B4-BE49-F238E27FC236}">
                  <a16:creationId xmlns:a16="http://schemas.microsoft.com/office/drawing/2014/main" id="{858AC381-BFD1-4A89-AE49-8ADC853A6849}"/>
                </a:ext>
              </a:extLst>
            </p:cNvPr>
            <p:cNvSpPr txBox="1"/>
            <p:nvPr/>
          </p:nvSpPr>
          <p:spPr>
            <a:xfrm rot="16200000">
              <a:off x="8091629" y="3189609"/>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GitHub</a:t>
              </a:r>
            </a:p>
          </p:txBody>
        </p:sp>
        <p:pic>
          <p:nvPicPr>
            <p:cNvPr id="75" name="Picture 74">
              <a:extLst>
                <a:ext uri="{FF2B5EF4-FFF2-40B4-BE49-F238E27FC236}">
                  <a16:creationId xmlns:a16="http://schemas.microsoft.com/office/drawing/2014/main" id="{9DF2E944-82FA-495B-8A5C-9BDE263553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8340472" y="3247473"/>
              <a:ext cx="530600" cy="530600"/>
            </a:xfrm>
            <a:prstGeom prst="rect">
              <a:avLst/>
            </a:prstGeom>
          </p:spPr>
        </p:pic>
      </p:grpSp>
      <p:grpSp>
        <p:nvGrpSpPr>
          <p:cNvPr id="76" name="Group 75">
            <a:extLst>
              <a:ext uri="{FF2B5EF4-FFF2-40B4-BE49-F238E27FC236}">
                <a16:creationId xmlns:a16="http://schemas.microsoft.com/office/drawing/2014/main" id="{60E31D48-090A-4A9C-AF5C-4B0C49C47C7D}"/>
              </a:ext>
            </a:extLst>
          </p:cNvPr>
          <p:cNvGrpSpPr/>
          <p:nvPr/>
        </p:nvGrpSpPr>
        <p:grpSpPr>
          <a:xfrm>
            <a:off x="-9395082" y="-1"/>
            <a:ext cx="9927504" cy="6858000"/>
            <a:chOff x="-9337032" y="-1"/>
            <a:chExt cx="9927504" cy="6858000"/>
          </a:xfrm>
        </p:grpSpPr>
        <p:sp>
          <p:nvSpPr>
            <p:cNvPr id="77" name="Rectangle 76">
              <a:extLst>
                <a:ext uri="{FF2B5EF4-FFF2-40B4-BE49-F238E27FC236}">
                  <a16:creationId xmlns:a16="http://schemas.microsoft.com/office/drawing/2014/main" id="{3A79A714-CB74-4EFD-9BC1-A7F2F993842A}"/>
                </a:ext>
              </a:extLst>
            </p:cNvPr>
            <p:cNvSpPr/>
            <p:nvPr/>
          </p:nvSpPr>
          <p:spPr>
            <a:xfrm>
              <a:off x="-9337032" y="-1"/>
              <a:ext cx="9923504" cy="6858000"/>
            </a:xfrm>
            <a:prstGeom prst="rect">
              <a:avLst/>
            </a:prstGeom>
            <a:solidFill>
              <a:schemeClr val="tx1">
                <a:lumMod val="85000"/>
                <a:lumOff val="15000"/>
              </a:schemeClr>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Freeform: Shape 77">
              <a:extLst>
                <a:ext uri="{FF2B5EF4-FFF2-40B4-BE49-F238E27FC236}">
                  <a16:creationId xmlns:a16="http://schemas.microsoft.com/office/drawing/2014/main" id="{B006C60A-833A-41C2-A553-8132E7B3A7DB}"/>
                </a:ext>
              </a:extLst>
            </p:cNvPr>
            <p:cNvSpPr/>
            <p:nvPr/>
          </p:nvSpPr>
          <p:spPr>
            <a:xfrm>
              <a:off x="-577928" y="2337438"/>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00A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TextBox 78">
              <a:extLst>
                <a:ext uri="{FF2B5EF4-FFF2-40B4-BE49-F238E27FC236}">
                  <a16:creationId xmlns:a16="http://schemas.microsoft.com/office/drawing/2014/main" id="{95AECC6C-A520-4756-9163-08D14835D791}"/>
                </a:ext>
              </a:extLst>
            </p:cNvPr>
            <p:cNvSpPr txBox="1"/>
            <p:nvPr/>
          </p:nvSpPr>
          <p:spPr>
            <a:xfrm rot="16200000">
              <a:off x="-738260" y="3189608"/>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Servers</a:t>
              </a:r>
            </a:p>
          </p:txBody>
        </p:sp>
        <p:pic>
          <p:nvPicPr>
            <p:cNvPr id="80" name="Picture 79">
              <a:extLst>
                <a:ext uri="{FF2B5EF4-FFF2-40B4-BE49-F238E27FC236}">
                  <a16:creationId xmlns:a16="http://schemas.microsoft.com/office/drawing/2014/main" id="{0F8A56B9-A504-4035-8439-53ED4617B8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491912" y="3247473"/>
              <a:ext cx="530600" cy="530600"/>
            </a:xfrm>
            <a:prstGeom prst="rect">
              <a:avLst/>
            </a:prstGeom>
          </p:spPr>
        </p:pic>
      </p:grpSp>
      <p:grpSp>
        <p:nvGrpSpPr>
          <p:cNvPr id="65" name="Group 64">
            <a:extLst>
              <a:ext uri="{FF2B5EF4-FFF2-40B4-BE49-F238E27FC236}">
                <a16:creationId xmlns:a16="http://schemas.microsoft.com/office/drawing/2014/main" id="{8B98D2C8-55FA-449B-96B8-4BB3DA708548}"/>
              </a:ext>
            </a:extLst>
          </p:cNvPr>
          <p:cNvGrpSpPr/>
          <p:nvPr/>
        </p:nvGrpSpPr>
        <p:grpSpPr>
          <a:xfrm>
            <a:off x="4328932" y="1475541"/>
            <a:ext cx="3933842" cy="1894017"/>
            <a:chOff x="3884464" y="2182683"/>
            <a:chExt cx="1809824" cy="1894017"/>
          </a:xfrm>
        </p:grpSpPr>
        <p:sp>
          <p:nvSpPr>
            <p:cNvPr id="66" name="Rectangle: Top Corners Rounded 65">
              <a:extLst>
                <a:ext uri="{FF2B5EF4-FFF2-40B4-BE49-F238E27FC236}">
                  <a16:creationId xmlns:a16="http://schemas.microsoft.com/office/drawing/2014/main" id="{4DA42154-FE71-404C-9B4C-3055209F9460}"/>
                </a:ext>
              </a:extLst>
            </p:cNvPr>
            <p:cNvSpPr/>
            <p:nvPr/>
          </p:nvSpPr>
          <p:spPr>
            <a:xfrm>
              <a:off x="3884464" y="2209800"/>
              <a:ext cx="1756248" cy="1866900"/>
            </a:xfrm>
            <a:prstGeom prst="round2SameRect">
              <a:avLst>
                <a:gd name="adj1" fmla="val 12063"/>
                <a:gd name="adj2" fmla="val 0"/>
              </a:avLst>
            </a:prstGeom>
            <a:solidFill>
              <a:srgbClr val="52CB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TextBox 66">
              <a:extLst>
                <a:ext uri="{FF2B5EF4-FFF2-40B4-BE49-F238E27FC236}">
                  <a16:creationId xmlns:a16="http://schemas.microsoft.com/office/drawing/2014/main" id="{2A7F2E75-F89A-4351-A002-555F442C403B}"/>
                </a:ext>
              </a:extLst>
            </p:cNvPr>
            <p:cNvSpPr txBox="1"/>
            <p:nvPr/>
          </p:nvSpPr>
          <p:spPr>
            <a:xfrm>
              <a:off x="3888847" y="2182683"/>
              <a:ext cx="1805441" cy="1200329"/>
            </a:xfrm>
            <a:prstGeom prst="rect">
              <a:avLst/>
            </a:prstGeom>
            <a:noFill/>
          </p:spPr>
          <p:txBody>
            <a:bodyPr wrap="square" rtlCol="0">
              <a:spAutoFit/>
            </a:bodyPr>
            <a:lstStyle/>
            <a:p>
              <a:pPr algn="ctr"/>
              <a:r>
                <a:rPr lang="en-US" sz="3600" b="1" dirty="0">
                  <a:solidFill>
                    <a:srgbClr val="E6E7E9"/>
                  </a:solidFill>
                  <a:latin typeface="Tw Cen MT" panose="020B0602020104020603" pitchFamily="34" charset="0"/>
                </a:rPr>
                <a:t>Networking app using Python</a:t>
              </a:r>
              <a:endParaRPr lang="en-US" sz="3600" b="1" dirty="0">
                <a:solidFill>
                  <a:srgbClr val="F0EEF0"/>
                </a:solidFill>
                <a:latin typeface="Tw Cen MT" panose="020B0602020104020603" pitchFamily="34" charset="0"/>
              </a:endParaRPr>
            </a:p>
          </p:txBody>
        </p:sp>
      </p:grpSp>
      <p:sp>
        <p:nvSpPr>
          <p:cNvPr id="68" name="Freeform: Shape 67">
            <a:extLst>
              <a:ext uri="{FF2B5EF4-FFF2-40B4-BE49-F238E27FC236}">
                <a16:creationId xmlns:a16="http://schemas.microsoft.com/office/drawing/2014/main" id="{2EC9745F-D292-494F-87F2-8EE3A43E65CA}"/>
              </a:ext>
            </a:extLst>
          </p:cNvPr>
          <p:cNvSpPr/>
          <p:nvPr/>
        </p:nvSpPr>
        <p:spPr>
          <a:xfrm flipV="1">
            <a:off x="4328935" y="2685188"/>
            <a:ext cx="3817386" cy="3031986"/>
          </a:xfrm>
          <a:custGeom>
            <a:avLst/>
            <a:gdLst>
              <a:gd name="connsiteX0" fmla="*/ 0 w 1591582"/>
              <a:gd name="connsiteY0" fmla="*/ 3031986 h 3031986"/>
              <a:gd name="connsiteX1" fmla="*/ 357641 w 1591582"/>
              <a:gd name="connsiteY1" fmla="*/ 3031986 h 3031986"/>
              <a:gd name="connsiteX2" fmla="*/ 795791 w 1591582"/>
              <a:gd name="connsiteY2" fmla="*/ 2593836 h 3031986"/>
              <a:gd name="connsiteX3" fmla="*/ 1233941 w 1591582"/>
              <a:gd name="connsiteY3" fmla="*/ 3031986 h 3031986"/>
              <a:gd name="connsiteX4" fmla="*/ 1591582 w 1591582"/>
              <a:gd name="connsiteY4" fmla="*/ 3031986 h 3031986"/>
              <a:gd name="connsiteX5" fmla="*/ 1591582 w 1591582"/>
              <a:gd name="connsiteY5" fmla="*/ 314242 h 3031986"/>
              <a:gd name="connsiteX6" fmla="*/ 1277340 w 1591582"/>
              <a:gd name="connsiteY6" fmla="*/ 0 h 3031986"/>
              <a:gd name="connsiteX7" fmla="*/ 314242 w 1591582"/>
              <a:gd name="connsiteY7" fmla="*/ 0 h 3031986"/>
              <a:gd name="connsiteX8" fmla="*/ 0 w 1591582"/>
              <a:gd name="connsiteY8" fmla="*/ 314242 h 3031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91582" h="3031986">
                <a:moveTo>
                  <a:pt x="0" y="3031986"/>
                </a:moveTo>
                <a:lnTo>
                  <a:pt x="357641" y="3031986"/>
                </a:lnTo>
                <a:cubicBezTo>
                  <a:pt x="357641" y="2790002"/>
                  <a:pt x="553807" y="2593836"/>
                  <a:pt x="795791" y="2593836"/>
                </a:cubicBezTo>
                <a:cubicBezTo>
                  <a:pt x="1037775" y="2593836"/>
                  <a:pt x="1233941" y="2790002"/>
                  <a:pt x="1233941" y="3031986"/>
                </a:cubicBezTo>
                <a:lnTo>
                  <a:pt x="1591582" y="3031986"/>
                </a:lnTo>
                <a:lnTo>
                  <a:pt x="1591582" y="314242"/>
                </a:lnTo>
                <a:cubicBezTo>
                  <a:pt x="1591582" y="140691"/>
                  <a:pt x="1450891" y="0"/>
                  <a:pt x="1277340" y="0"/>
                </a:cubicBezTo>
                <a:lnTo>
                  <a:pt x="314242" y="0"/>
                </a:lnTo>
                <a:cubicBezTo>
                  <a:pt x="140691" y="0"/>
                  <a:pt x="0" y="140691"/>
                  <a:pt x="0" y="314242"/>
                </a:cubicBezTo>
                <a:close/>
              </a:path>
            </a:pathLst>
          </a:custGeom>
          <a:solidFill>
            <a:schemeClr val="bg1">
              <a:lumMod val="95000"/>
            </a:schemeClr>
          </a:solidFill>
          <a:ln>
            <a:noFill/>
          </a:ln>
          <a:effectLst>
            <a:outerShdw blurRad="127000" sx="107000" sy="107000" algn="ctr"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a:extLst>
              <a:ext uri="{FF2B5EF4-FFF2-40B4-BE49-F238E27FC236}">
                <a16:creationId xmlns:a16="http://schemas.microsoft.com/office/drawing/2014/main" id="{654EF824-3B34-48CA-A37A-9B43CCF2DB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02525" y="3321278"/>
            <a:ext cx="3429000" cy="1714500"/>
          </a:xfrm>
          <a:prstGeom prst="rect">
            <a:avLst/>
          </a:prstGeom>
        </p:spPr>
      </p:pic>
    </p:spTree>
    <p:extLst>
      <p:ext uri="{BB962C8B-B14F-4D97-AF65-F5344CB8AC3E}">
        <p14:creationId xmlns:p14="http://schemas.microsoft.com/office/powerpoint/2010/main" val="3965200575"/>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250"/>
                                  </p:stCondLst>
                                  <p:childTnLst>
                                    <p:set>
                                      <p:cBhvr>
                                        <p:cTn id="6" dur="1" fill="hold">
                                          <p:stCondLst>
                                            <p:cond delay="0"/>
                                          </p:stCondLst>
                                        </p:cTn>
                                        <p:tgtEl>
                                          <p:spTgt spid="68"/>
                                        </p:tgtEl>
                                        <p:attrNameLst>
                                          <p:attrName>style.visibility</p:attrName>
                                        </p:attrNameLst>
                                      </p:cBhvr>
                                      <p:to>
                                        <p:strVal val="visible"/>
                                      </p:to>
                                    </p:set>
                                    <p:animEffect transition="in" filter="fade">
                                      <p:cBhvr>
                                        <p:cTn id="7" dur="500"/>
                                        <p:tgtEl>
                                          <p:spTgt spid="68"/>
                                        </p:tgtEl>
                                      </p:cBhvr>
                                    </p:animEffect>
                                    <p:anim calcmode="lin" valueType="num">
                                      <p:cBhvr>
                                        <p:cTn id="8" dur="500" fill="hold"/>
                                        <p:tgtEl>
                                          <p:spTgt spid="68"/>
                                        </p:tgtEl>
                                        <p:attrNameLst>
                                          <p:attrName>ppt_x</p:attrName>
                                        </p:attrNameLst>
                                      </p:cBhvr>
                                      <p:tavLst>
                                        <p:tav tm="0">
                                          <p:val>
                                            <p:strVal val="#ppt_x"/>
                                          </p:val>
                                        </p:tav>
                                        <p:tav tm="100000">
                                          <p:val>
                                            <p:strVal val="#ppt_x"/>
                                          </p:val>
                                        </p:tav>
                                      </p:tavLst>
                                    </p:anim>
                                    <p:anim calcmode="lin" valueType="num">
                                      <p:cBhvr>
                                        <p:cTn id="9" dur="500" fill="hold"/>
                                        <p:tgtEl>
                                          <p:spTgt spid="68"/>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42" presetClass="entr" presetSubtype="0" fill="hold" nodeType="afterEffect">
                                  <p:stCondLst>
                                    <p:cond delay="250"/>
                                  </p:stCondLst>
                                  <p:childTnLst>
                                    <p:set>
                                      <p:cBhvr>
                                        <p:cTn id="12" dur="1" fill="hold">
                                          <p:stCondLst>
                                            <p:cond delay="0"/>
                                          </p:stCondLst>
                                        </p:cTn>
                                        <p:tgtEl>
                                          <p:spTgt spid="65"/>
                                        </p:tgtEl>
                                        <p:attrNameLst>
                                          <p:attrName>style.visibility</p:attrName>
                                        </p:attrNameLst>
                                      </p:cBhvr>
                                      <p:to>
                                        <p:strVal val="visible"/>
                                      </p:to>
                                    </p:set>
                                    <p:animEffect transition="in" filter="fade">
                                      <p:cBhvr>
                                        <p:cTn id="13" dur="500"/>
                                        <p:tgtEl>
                                          <p:spTgt spid="65"/>
                                        </p:tgtEl>
                                      </p:cBhvr>
                                    </p:animEffect>
                                    <p:anim calcmode="lin" valueType="num">
                                      <p:cBhvr>
                                        <p:cTn id="14" dur="500" fill="hold"/>
                                        <p:tgtEl>
                                          <p:spTgt spid="65"/>
                                        </p:tgtEl>
                                        <p:attrNameLst>
                                          <p:attrName>ppt_x</p:attrName>
                                        </p:attrNameLst>
                                      </p:cBhvr>
                                      <p:tavLst>
                                        <p:tav tm="0">
                                          <p:val>
                                            <p:strVal val="#ppt_x"/>
                                          </p:val>
                                        </p:tav>
                                        <p:tav tm="100000">
                                          <p:val>
                                            <p:strVal val="#ppt_x"/>
                                          </p:val>
                                        </p:tav>
                                      </p:tavLst>
                                    </p:anim>
                                    <p:anim calcmode="lin" valueType="num">
                                      <p:cBhvr>
                                        <p:cTn id="15" dur="500" fill="hold"/>
                                        <p:tgtEl>
                                          <p:spTgt spid="6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69" name="Freeform: Shape 68">
            <a:extLst>
              <a:ext uri="{FF2B5EF4-FFF2-40B4-BE49-F238E27FC236}">
                <a16:creationId xmlns:a16="http://schemas.microsoft.com/office/drawing/2014/main" id="{DC1FDF99-3AE8-4597-B095-53F54A234140}"/>
              </a:ext>
            </a:extLst>
          </p:cNvPr>
          <p:cNvSpPr/>
          <p:nvPr/>
        </p:nvSpPr>
        <p:spPr>
          <a:xfrm>
            <a:off x="11011628" y="2332312"/>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E2423E"/>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sz="3600" b="1" dirty="0">
              <a:solidFill>
                <a:srgbClr val="F0EEF0"/>
              </a:solidFill>
              <a:latin typeface="Tw Cen MT" panose="020B0602020104020603" pitchFamily="34" charset="0"/>
            </a:endParaRPr>
          </a:p>
          <a:p>
            <a:pPr algn="ctr"/>
            <a:r>
              <a:rPr lang="en-US" sz="3600" b="1" dirty="0">
                <a:solidFill>
                  <a:srgbClr val="F0EEF0"/>
                </a:solidFill>
                <a:latin typeface="Tw Cen MT" panose="020B0602020104020603" pitchFamily="34" charset="0"/>
              </a:rPr>
              <a:t>GCP</a:t>
            </a:r>
          </a:p>
        </p:txBody>
      </p:sp>
      <p:grpSp>
        <p:nvGrpSpPr>
          <p:cNvPr id="55" name="Group 54">
            <a:extLst>
              <a:ext uri="{FF2B5EF4-FFF2-40B4-BE49-F238E27FC236}">
                <a16:creationId xmlns:a16="http://schemas.microsoft.com/office/drawing/2014/main" id="{F00A67C9-4929-4EFF-9CB6-292640CD2738}"/>
              </a:ext>
            </a:extLst>
          </p:cNvPr>
          <p:cNvGrpSpPr/>
          <p:nvPr/>
        </p:nvGrpSpPr>
        <p:grpSpPr>
          <a:xfrm>
            <a:off x="182823" y="17096"/>
            <a:ext cx="11447503" cy="6858000"/>
            <a:chOff x="213096" y="0"/>
            <a:chExt cx="11447503" cy="6858000"/>
          </a:xfrm>
        </p:grpSpPr>
        <p:sp>
          <p:nvSpPr>
            <p:cNvPr id="56" name="Rectangle 55">
              <a:extLst>
                <a:ext uri="{FF2B5EF4-FFF2-40B4-BE49-F238E27FC236}">
                  <a16:creationId xmlns:a16="http://schemas.microsoft.com/office/drawing/2014/main" id="{3E8CDB02-4760-4298-BC44-93A18EB02F13}"/>
                </a:ext>
              </a:extLst>
            </p:cNvPr>
            <p:cNvSpPr/>
            <p:nvPr/>
          </p:nvSpPr>
          <p:spPr>
            <a:xfrm>
              <a:off x="213096" y="0"/>
              <a:ext cx="11447501" cy="6858000"/>
            </a:xfrm>
            <a:prstGeom prst="rect">
              <a:avLst/>
            </a:prstGeom>
            <a:solidFill>
              <a:schemeClr val="tx1">
                <a:lumMod val="85000"/>
                <a:lumOff val="15000"/>
              </a:schemeClr>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Freeform: Shape 56">
              <a:extLst>
                <a:ext uri="{FF2B5EF4-FFF2-40B4-BE49-F238E27FC236}">
                  <a16:creationId xmlns:a16="http://schemas.microsoft.com/office/drawing/2014/main" id="{57C0FD50-5E69-463E-A01B-65E9D864A386}"/>
                </a:ext>
              </a:extLst>
            </p:cNvPr>
            <p:cNvSpPr/>
            <p:nvPr/>
          </p:nvSpPr>
          <p:spPr>
            <a:xfrm>
              <a:off x="10492197"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TextBox 57">
              <a:extLst>
                <a:ext uri="{FF2B5EF4-FFF2-40B4-BE49-F238E27FC236}">
                  <a16:creationId xmlns:a16="http://schemas.microsoft.com/office/drawing/2014/main" id="{04CBFB1D-37FD-419F-B98C-860BF5217905}"/>
                </a:ext>
              </a:extLst>
            </p:cNvPr>
            <p:cNvSpPr txBox="1"/>
            <p:nvPr/>
          </p:nvSpPr>
          <p:spPr>
            <a:xfrm rot="16200000">
              <a:off x="10341391" y="3105834"/>
              <a:ext cx="1992086" cy="646331"/>
            </a:xfrm>
            <a:prstGeom prst="rect">
              <a:avLst/>
            </a:prstGeom>
            <a:noFill/>
          </p:spPr>
          <p:txBody>
            <a:bodyPr wrap="square" rtlCol="0">
              <a:spAutoFit/>
            </a:bodyPr>
            <a:lstStyle/>
            <a:p>
              <a:pPr algn="ctr"/>
              <a:r>
                <a:rPr lang="en-US" sz="3600" b="1" dirty="0" err="1">
                  <a:solidFill>
                    <a:srgbClr val="F0EEF0"/>
                  </a:solidFill>
                  <a:latin typeface="Tw Cen MT" panose="020B0602020104020603" pitchFamily="34" charset="0"/>
                </a:rPr>
                <a:t>Arduio</a:t>
              </a:r>
              <a:endParaRPr lang="en-US" sz="3600" b="1" dirty="0">
                <a:solidFill>
                  <a:srgbClr val="F0EEF0"/>
                </a:solidFill>
                <a:latin typeface="Tw Cen MT" panose="020B0602020104020603" pitchFamily="34" charset="0"/>
              </a:endParaRPr>
            </a:p>
          </p:txBody>
        </p:sp>
        <p:pic>
          <p:nvPicPr>
            <p:cNvPr id="59" name="Picture 58">
              <a:extLst>
                <a:ext uri="{FF2B5EF4-FFF2-40B4-BE49-F238E27FC236}">
                  <a16:creationId xmlns:a16="http://schemas.microsoft.com/office/drawing/2014/main" id="{60B383F7-52C5-4FB7-AEC3-35A48D7354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10600933" y="3247473"/>
              <a:ext cx="530600" cy="530600"/>
            </a:xfrm>
            <a:prstGeom prst="rect">
              <a:avLst/>
            </a:prstGeom>
          </p:spPr>
        </p:pic>
      </p:grpSp>
      <p:grpSp>
        <p:nvGrpSpPr>
          <p:cNvPr id="60" name="Group 59">
            <a:extLst>
              <a:ext uri="{FF2B5EF4-FFF2-40B4-BE49-F238E27FC236}">
                <a16:creationId xmlns:a16="http://schemas.microsoft.com/office/drawing/2014/main" id="{6F7667A6-1C16-4F0A-A162-61BD16E6BE6B}"/>
              </a:ext>
            </a:extLst>
          </p:cNvPr>
          <p:cNvGrpSpPr/>
          <p:nvPr/>
        </p:nvGrpSpPr>
        <p:grpSpPr>
          <a:xfrm>
            <a:off x="1184133" y="0"/>
            <a:ext cx="9961092" cy="6858000"/>
            <a:chOff x="491575" y="0"/>
            <a:chExt cx="9961092" cy="6858000"/>
          </a:xfrm>
        </p:grpSpPr>
        <p:sp>
          <p:nvSpPr>
            <p:cNvPr id="61" name="Rectangle 60">
              <a:extLst>
                <a:ext uri="{FF2B5EF4-FFF2-40B4-BE49-F238E27FC236}">
                  <a16:creationId xmlns:a16="http://schemas.microsoft.com/office/drawing/2014/main" id="{0E8C29A9-4AAB-442C-A7A4-40DCCE0A9694}"/>
                </a:ext>
              </a:extLst>
            </p:cNvPr>
            <p:cNvSpPr/>
            <p:nvPr/>
          </p:nvSpPr>
          <p:spPr>
            <a:xfrm>
              <a:off x="491575" y="0"/>
              <a:ext cx="9961092" cy="6858000"/>
            </a:xfrm>
            <a:prstGeom prst="rect">
              <a:avLst/>
            </a:prstGeom>
            <a:solidFill>
              <a:schemeClr val="tx1">
                <a:lumMod val="85000"/>
                <a:lumOff val="15000"/>
              </a:schemeClr>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Freeform: Shape 61">
              <a:extLst>
                <a:ext uri="{FF2B5EF4-FFF2-40B4-BE49-F238E27FC236}">
                  <a16:creationId xmlns:a16="http://schemas.microsoft.com/office/drawing/2014/main" id="{81520FE7-5699-4290-9C3C-51E0C60ECC6B}"/>
                </a:ext>
              </a:extLst>
            </p:cNvPr>
            <p:cNvSpPr/>
            <p:nvPr/>
          </p:nvSpPr>
          <p:spPr>
            <a:xfrm>
              <a:off x="9284267"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C7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TextBox 62">
              <a:extLst>
                <a:ext uri="{FF2B5EF4-FFF2-40B4-BE49-F238E27FC236}">
                  <a16:creationId xmlns:a16="http://schemas.microsoft.com/office/drawing/2014/main" id="{AFD50D6F-822B-4109-8B0C-BA004A0B7145}"/>
                </a:ext>
              </a:extLst>
            </p:cNvPr>
            <p:cNvSpPr txBox="1"/>
            <p:nvPr/>
          </p:nvSpPr>
          <p:spPr>
            <a:xfrm rot="16200000">
              <a:off x="9117129" y="3189611"/>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Python</a:t>
              </a:r>
            </a:p>
          </p:txBody>
        </p:sp>
        <p:pic>
          <p:nvPicPr>
            <p:cNvPr id="64" name="Picture 63">
              <a:extLst>
                <a:ext uri="{FF2B5EF4-FFF2-40B4-BE49-F238E27FC236}">
                  <a16:creationId xmlns:a16="http://schemas.microsoft.com/office/drawing/2014/main" id="{0376C61F-147B-441E-B32E-45D5BC1B66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9385467" y="3247473"/>
              <a:ext cx="530600" cy="530600"/>
            </a:xfrm>
            <a:prstGeom prst="rect">
              <a:avLst/>
            </a:prstGeom>
          </p:spPr>
        </p:pic>
      </p:grpSp>
      <p:sp>
        <p:nvSpPr>
          <p:cNvPr id="70" name="Rectangle 69">
            <a:extLst>
              <a:ext uri="{FF2B5EF4-FFF2-40B4-BE49-F238E27FC236}">
                <a16:creationId xmlns:a16="http://schemas.microsoft.com/office/drawing/2014/main" id="{990CE96C-B0E8-49CB-B717-EBFFECB66027}"/>
              </a:ext>
            </a:extLst>
          </p:cNvPr>
          <p:cNvSpPr/>
          <p:nvPr/>
        </p:nvSpPr>
        <p:spPr>
          <a:xfrm>
            <a:off x="-7962177" y="-1"/>
            <a:ext cx="5781368"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5" name="Group 94">
            <a:extLst>
              <a:ext uri="{FF2B5EF4-FFF2-40B4-BE49-F238E27FC236}">
                <a16:creationId xmlns:a16="http://schemas.microsoft.com/office/drawing/2014/main" id="{4E70D3F9-D583-4ACD-8480-0F4A65ED3C83}"/>
              </a:ext>
            </a:extLst>
          </p:cNvPr>
          <p:cNvGrpSpPr/>
          <p:nvPr/>
        </p:nvGrpSpPr>
        <p:grpSpPr>
          <a:xfrm>
            <a:off x="1049062" y="0"/>
            <a:ext cx="9574094" cy="6858000"/>
            <a:chOff x="491575" y="0"/>
            <a:chExt cx="9574094" cy="6858000"/>
          </a:xfrm>
        </p:grpSpPr>
        <p:sp>
          <p:nvSpPr>
            <p:cNvPr id="96" name="Rectangle 95">
              <a:extLst>
                <a:ext uri="{FF2B5EF4-FFF2-40B4-BE49-F238E27FC236}">
                  <a16:creationId xmlns:a16="http://schemas.microsoft.com/office/drawing/2014/main" id="{321108FC-08B5-45CC-AB47-1104119B25FD}"/>
                </a:ext>
              </a:extLst>
            </p:cNvPr>
            <p:cNvSpPr/>
            <p:nvPr/>
          </p:nvSpPr>
          <p:spPr>
            <a:xfrm>
              <a:off x="491575" y="0"/>
              <a:ext cx="9574094" cy="6858000"/>
            </a:xfrm>
            <a:prstGeom prst="rect">
              <a:avLst/>
            </a:prstGeom>
            <a:solidFill>
              <a:schemeClr val="tx1">
                <a:lumMod val="85000"/>
                <a:lumOff val="15000"/>
              </a:schemeClr>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Freeform: Shape 96">
              <a:extLst>
                <a:ext uri="{FF2B5EF4-FFF2-40B4-BE49-F238E27FC236}">
                  <a16:creationId xmlns:a16="http://schemas.microsoft.com/office/drawing/2014/main" id="{96A47C8C-7F88-484E-817B-572BEDC2BC69}"/>
                </a:ext>
              </a:extLst>
            </p:cNvPr>
            <p:cNvSpPr/>
            <p:nvPr/>
          </p:nvSpPr>
          <p:spPr>
            <a:xfrm>
              <a:off x="8897260"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8" name="TextBox 97">
              <a:extLst>
                <a:ext uri="{FF2B5EF4-FFF2-40B4-BE49-F238E27FC236}">
                  <a16:creationId xmlns:a16="http://schemas.microsoft.com/office/drawing/2014/main" id="{E3DB5570-AC77-4396-9748-4183DF7C8396}"/>
                </a:ext>
              </a:extLst>
            </p:cNvPr>
            <p:cNvSpPr txBox="1"/>
            <p:nvPr/>
          </p:nvSpPr>
          <p:spPr>
            <a:xfrm rot="16200000">
              <a:off x="8746453" y="3189610"/>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GitHub</a:t>
              </a:r>
            </a:p>
          </p:txBody>
        </p:sp>
        <p:pic>
          <p:nvPicPr>
            <p:cNvPr id="99" name="Picture 98">
              <a:extLst>
                <a:ext uri="{FF2B5EF4-FFF2-40B4-BE49-F238E27FC236}">
                  <a16:creationId xmlns:a16="http://schemas.microsoft.com/office/drawing/2014/main" id="{F6ED4041-CDD9-443D-802E-47D4387906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8992269" y="3247473"/>
              <a:ext cx="530600" cy="530600"/>
            </a:xfrm>
            <a:prstGeom prst="rect">
              <a:avLst/>
            </a:prstGeom>
          </p:spPr>
        </p:pic>
      </p:grpSp>
      <p:grpSp>
        <p:nvGrpSpPr>
          <p:cNvPr id="76" name="Group 75">
            <a:extLst>
              <a:ext uri="{FF2B5EF4-FFF2-40B4-BE49-F238E27FC236}">
                <a16:creationId xmlns:a16="http://schemas.microsoft.com/office/drawing/2014/main" id="{60E31D48-090A-4A9C-AF5C-4B0C49C47C7D}"/>
              </a:ext>
            </a:extLst>
          </p:cNvPr>
          <p:cNvGrpSpPr/>
          <p:nvPr/>
        </p:nvGrpSpPr>
        <p:grpSpPr>
          <a:xfrm>
            <a:off x="-9395082" y="-1"/>
            <a:ext cx="9927504" cy="6858000"/>
            <a:chOff x="-9337032" y="-1"/>
            <a:chExt cx="9927504" cy="6858000"/>
          </a:xfrm>
        </p:grpSpPr>
        <p:sp>
          <p:nvSpPr>
            <p:cNvPr id="77" name="Rectangle 76">
              <a:extLst>
                <a:ext uri="{FF2B5EF4-FFF2-40B4-BE49-F238E27FC236}">
                  <a16:creationId xmlns:a16="http://schemas.microsoft.com/office/drawing/2014/main" id="{3A79A714-CB74-4EFD-9BC1-A7F2F993842A}"/>
                </a:ext>
              </a:extLst>
            </p:cNvPr>
            <p:cNvSpPr/>
            <p:nvPr/>
          </p:nvSpPr>
          <p:spPr>
            <a:xfrm>
              <a:off x="-9337032" y="-1"/>
              <a:ext cx="9923504" cy="6858000"/>
            </a:xfrm>
            <a:prstGeom prst="rect">
              <a:avLst/>
            </a:prstGeom>
            <a:solidFill>
              <a:schemeClr val="tx1">
                <a:lumMod val="85000"/>
                <a:lumOff val="15000"/>
              </a:schemeClr>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Freeform: Shape 77">
              <a:extLst>
                <a:ext uri="{FF2B5EF4-FFF2-40B4-BE49-F238E27FC236}">
                  <a16:creationId xmlns:a16="http://schemas.microsoft.com/office/drawing/2014/main" id="{B006C60A-833A-41C2-A553-8132E7B3A7DB}"/>
                </a:ext>
              </a:extLst>
            </p:cNvPr>
            <p:cNvSpPr/>
            <p:nvPr/>
          </p:nvSpPr>
          <p:spPr>
            <a:xfrm>
              <a:off x="-577928" y="2337438"/>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00A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TextBox 78">
              <a:extLst>
                <a:ext uri="{FF2B5EF4-FFF2-40B4-BE49-F238E27FC236}">
                  <a16:creationId xmlns:a16="http://schemas.microsoft.com/office/drawing/2014/main" id="{95AECC6C-A520-4756-9163-08D14835D791}"/>
                </a:ext>
              </a:extLst>
            </p:cNvPr>
            <p:cNvSpPr txBox="1"/>
            <p:nvPr/>
          </p:nvSpPr>
          <p:spPr>
            <a:xfrm rot="16200000">
              <a:off x="-738260" y="3189608"/>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Servers</a:t>
              </a:r>
            </a:p>
          </p:txBody>
        </p:sp>
        <p:pic>
          <p:nvPicPr>
            <p:cNvPr id="80" name="Picture 79">
              <a:extLst>
                <a:ext uri="{FF2B5EF4-FFF2-40B4-BE49-F238E27FC236}">
                  <a16:creationId xmlns:a16="http://schemas.microsoft.com/office/drawing/2014/main" id="{0F8A56B9-A504-4035-8439-53ED4617B8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491912" y="3247473"/>
              <a:ext cx="530600" cy="530600"/>
            </a:xfrm>
            <a:prstGeom prst="rect">
              <a:avLst/>
            </a:prstGeom>
          </p:spPr>
        </p:pic>
      </p:grpSp>
      <p:grpSp>
        <p:nvGrpSpPr>
          <p:cNvPr id="65" name="Group 64">
            <a:extLst>
              <a:ext uri="{FF2B5EF4-FFF2-40B4-BE49-F238E27FC236}">
                <a16:creationId xmlns:a16="http://schemas.microsoft.com/office/drawing/2014/main" id="{69476ED3-5DA7-4C0D-A79F-C3406B8B8EE1}"/>
              </a:ext>
            </a:extLst>
          </p:cNvPr>
          <p:cNvGrpSpPr/>
          <p:nvPr/>
        </p:nvGrpSpPr>
        <p:grpSpPr>
          <a:xfrm>
            <a:off x="4173743" y="1307083"/>
            <a:ext cx="3933842" cy="1894017"/>
            <a:chOff x="3884464" y="2182683"/>
            <a:chExt cx="1809824" cy="1894017"/>
          </a:xfrm>
        </p:grpSpPr>
        <p:sp>
          <p:nvSpPr>
            <p:cNvPr id="66" name="Rectangle: Top Corners Rounded 65">
              <a:extLst>
                <a:ext uri="{FF2B5EF4-FFF2-40B4-BE49-F238E27FC236}">
                  <a16:creationId xmlns:a16="http://schemas.microsoft.com/office/drawing/2014/main" id="{E950FD82-4781-42C3-BD86-D63ACFEF616A}"/>
                </a:ext>
              </a:extLst>
            </p:cNvPr>
            <p:cNvSpPr/>
            <p:nvPr/>
          </p:nvSpPr>
          <p:spPr>
            <a:xfrm>
              <a:off x="3884464" y="2209800"/>
              <a:ext cx="1756248" cy="1866900"/>
            </a:xfrm>
            <a:prstGeom prst="round2SameRect">
              <a:avLst>
                <a:gd name="adj1" fmla="val 12063"/>
                <a:gd name="adj2" fmla="val 0"/>
              </a:avLst>
            </a:prstGeom>
            <a:solidFill>
              <a:srgbClr val="52CB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TextBox 66">
              <a:extLst>
                <a:ext uri="{FF2B5EF4-FFF2-40B4-BE49-F238E27FC236}">
                  <a16:creationId xmlns:a16="http://schemas.microsoft.com/office/drawing/2014/main" id="{E8E90E41-4E09-4CF6-87B3-24A273A46561}"/>
                </a:ext>
              </a:extLst>
            </p:cNvPr>
            <p:cNvSpPr txBox="1"/>
            <p:nvPr/>
          </p:nvSpPr>
          <p:spPr>
            <a:xfrm>
              <a:off x="3888847" y="2182683"/>
              <a:ext cx="1805441"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Git And GitHub</a:t>
              </a:r>
            </a:p>
          </p:txBody>
        </p:sp>
      </p:grpSp>
      <p:sp>
        <p:nvSpPr>
          <p:cNvPr id="68" name="Freeform: Shape 67">
            <a:extLst>
              <a:ext uri="{FF2B5EF4-FFF2-40B4-BE49-F238E27FC236}">
                <a16:creationId xmlns:a16="http://schemas.microsoft.com/office/drawing/2014/main" id="{D39E8130-47E6-4BFA-A43B-00B9B8DD3431}"/>
              </a:ext>
            </a:extLst>
          </p:cNvPr>
          <p:cNvSpPr/>
          <p:nvPr/>
        </p:nvSpPr>
        <p:spPr>
          <a:xfrm flipV="1">
            <a:off x="4173746" y="2516730"/>
            <a:ext cx="3817386" cy="3031986"/>
          </a:xfrm>
          <a:custGeom>
            <a:avLst/>
            <a:gdLst>
              <a:gd name="connsiteX0" fmla="*/ 0 w 1591582"/>
              <a:gd name="connsiteY0" fmla="*/ 3031986 h 3031986"/>
              <a:gd name="connsiteX1" fmla="*/ 357641 w 1591582"/>
              <a:gd name="connsiteY1" fmla="*/ 3031986 h 3031986"/>
              <a:gd name="connsiteX2" fmla="*/ 795791 w 1591582"/>
              <a:gd name="connsiteY2" fmla="*/ 2593836 h 3031986"/>
              <a:gd name="connsiteX3" fmla="*/ 1233941 w 1591582"/>
              <a:gd name="connsiteY3" fmla="*/ 3031986 h 3031986"/>
              <a:gd name="connsiteX4" fmla="*/ 1591582 w 1591582"/>
              <a:gd name="connsiteY4" fmla="*/ 3031986 h 3031986"/>
              <a:gd name="connsiteX5" fmla="*/ 1591582 w 1591582"/>
              <a:gd name="connsiteY5" fmla="*/ 314242 h 3031986"/>
              <a:gd name="connsiteX6" fmla="*/ 1277340 w 1591582"/>
              <a:gd name="connsiteY6" fmla="*/ 0 h 3031986"/>
              <a:gd name="connsiteX7" fmla="*/ 314242 w 1591582"/>
              <a:gd name="connsiteY7" fmla="*/ 0 h 3031986"/>
              <a:gd name="connsiteX8" fmla="*/ 0 w 1591582"/>
              <a:gd name="connsiteY8" fmla="*/ 314242 h 3031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91582" h="3031986">
                <a:moveTo>
                  <a:pt x="0" y="3031986"/>
                </a:moveTo>
                <a:lnTo>
                  <a:pt x="357641" y="3031986"/>
                </a:lnTo>
                <a:cubicBezTo>
                  <a:pt x="357641" y="2790002"/>
                  <a:pt x="553807" y="2593836"/>
                  <a:pt x="795791" y="2593836"/>
                </a:cubicBezTo>
                <a:cubicBezTo>
                  <a:pt x="1037775" y="2593836"/>
                  <a:pt x="1233941" y="2790002"/>
                  <a:pt x="1233941" y="3031986"/>
                </a:cubicBezTo>
                <a:lnTo>
                  <a:pt x="1591582" y="3031986"/>
                </a:lnTo>
                <a:lnTo>
                  <a:pt x="1591582" y="314242"/>
                </a:lnTo>
                <a:cubicBezTo>
                  <a:pt x="1591582" y="140691"/>
                  <a:pt x="1450891" y="0"/>
                  <a:pt x="1277340" y="0"/>
                </a:cubicBezTo>
                <a:lnTo>
                  <a:pt x="314242" y="0"/>
                </a:lnTo>
                <a:cubicBezTo>
                  <a:pt x="140691" y="0"/>
                  <a:pt x="0" y="140691"/>
                  <a:pt x="0" y="314242"/>
                </a:cubicBezTo>
                <a:close/>
              </a:path>
            </a:pathLst>
          </a:custGeom>
          <a:solidFill>
            <a:schemeClr val="bg1">
              <a:lumMod val="95000"/>
            </a:schemeClr>
          </a:solidFill>
          <a:ln>
            <a:noFill/>
          </a:ln>
          <a:effectLst>
            <a:outerShdw blurRad="127000" sx="107000" sy="107000" algn="ctr"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a:extLst>
              <a:ext uri="{FF2B5EF4-FFF2-40B4-BE49-F238E27FC236}">
                <a16:creationId xmlns:a16="http://schemas.microsoft.com/office/drawing/2014/main" id="{60E6653A-F1A1-4864-8F06-469957B49B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09138" y="3371158"/>
            <a:ext cx="3421531" cy="1137659"/>
          </a:xfrm>
          <a:prstGeom prst="rect">
            <a:avLst/>
          </a:prstGeom>
        </p:spPr>
      </p:pic>
    </p:spTree>
    <p:extLst>
      <p:ext uri="{BB962C8B-B14F-4D97-AF65-F5344CB8AC3E}">
        <p14:creationId xmlns:p14="http://schemas.microsoft.com/office/powerpoint/2010/main" val="3557959593"/>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250"/>
                                  </p:stCondLst>
                                  <p:childTnLst>
                                    <p:set>
                                      <p:cBhvr>
                                        <p:cTn id="6" dur="1" fill="hold">
                                          <p:stCondLst>
                                            <p:cond delay="0"/>
                                          </p:stCondLst>
                                        </p:cTn>
                                        <p:tgtEl>
                                          <p:spTgt spid="68"/>
                                        </p:tgtEl>
                                        <p:attrNameLst>
                                          <p:attrName>style.visibility</p:attrName>
                                        </p:attrNameLst>
                                      </p:cBhvr>
                                      <p:to>
                                        <p:strVal val="visible"/>
                                      </p:to>
                                    </p:set>
                                    <p:animEffect transition="in" filter="fade">
                                      <p:cBhvr>
                                        <p:cTn id="7" dur="500"/>
                                        <p:tgtEl>
                                          <p:spTgt spid="68"/>
                                        </p:tgtEl>
                                      </p:cBhvr>
                                    </p:animEffect>
                                    <p:anim calcmode="lin" valueType="num">
                                      <p:cBhvr>
                                        <p:cTn id="8" dur="500" fill="hold"/>
                                        <p:tgtEl>
                                          <p:spTgt spid="68"/>
                                        </p:tgtEl>
                                        <p:attrNameLst>
                                          <p:attrName>ppt_x</p:attrName>
                                        </p:attrNameLst>
                                      </p:cBhvr>
                                      <p:tavLst>
                                        <p:tav tm="0">
                                          <p:val>
                                            <p:strVal val="#ppt_x"/>
                                          </p:val>
                                        </p:tav>
                                        <p:tav tm="100000">
                                          <p:val>
                                            <p:strVal val="#ppt_x"/>
                                          </p:val>
                                        </p:tav>
                                      </p:tavLst>
                                    </p:anim>
                                    <p:anim calcmode="lin" valueType="num">
                                      <p:cBhvr>
                                        <p:cTn id="9" dur="500" fill="hold"/>
                                        <p:tgtEl>
                                          <p:spTgt spid="68"/>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42" presetClass="entr" presetSubtype="0" fill="hold" nodeType="afterEffect">
                                  <p:stCondLst>
                                    <p:cond delay="250"/>
                                  </p:stCondLst>
                                  <p:childTnLst>
                                    <p:set>
                                      <p:cBhvr>
                                        <p:cTn id="12" dur="1" fill="hold">
                                          <p:stCondLst>
                                            <p:cond delay="0"/>
                                          </p:stCondLst>
                                        </p:cTn>
                                        <p:tgtEl>
                                          <p:spTgt spid="65"/>
                                        </p:tgtEl>
                                        <p:attrNameLst>
                                          <p:attrName>style.visibility</p:attrName>
                                        </p:attrNameLst>
                                      </p:cBhvr>
                                      <p:to>
                                        <p:strVal val="visible"/>
                                      </p:to>
                                    </p:set>
                                    <p:animEffect transition="in" filter="fade">
                                      <p:cBhvr>
                                        <p:cTn id="13" dur="500"/>
                                        <p:tgtEl>
                                          <p:spTgt spid="65"/>
                                        </p:tgtEl>
                                      </p:cBhvr>
                                    </p:animEffect>
                                    <p:anim calcmode="lin" valueType="num">
                                      <p:cBhvr>
                                        <p:cTn id="14" dur="500" fill="hold"/>
                                        <p:tgtEl>
                                          <p:spTgt spid="65"/>
                                        </p:tgtEl>
                                        <p:attrNameLst>
                                          <p:attrName>ppt_x</p:attrName>
                                        </p:attrNameLst>
                                      </p:cBhvr>
                                      <p:tavLst>
                                        <p:tav tm="0">
                                          <p:val>
                                            <p:strVal val="#ppt_x"/>
                                          </p:val>
                                        </p:tav>
                                        <p:tav tm="100000">
                                          <p:val>
                                            <p:strVal val="#ppt_x"/>
                                          </p:val>
                                        </p:tav>
                                      </p:tavLst>
                                    </p:anim>
                                    <p:anim calcmode="lin" valueType="num">
                                      <p:cBhvr>
                                        <p:cTn id="15" dur="500" fill="hold"/>
                                        <p:tgtEl>
                                          <p:spTgt spid="6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grpSp>
        <p:nvGrpSpPr>
          <p:cNvPr id="55" name="Group 54">
            <a:extLst>
              <a:ext uri="{FF2B5EF4-FFF2-40B4-BE49-F238E27FC236}">
                <a16:creationId xmlns:a16="http://schemas.microsoft.com/office/drawing/2014/main" id="{F00A67C9-4929-4EFF-9CB6-292640CD2738}"/>
              </a:ext>
            </a:extLst>
          </p:cNvPr>
          <p:cNvGrpSpPr/>
          <p:nvPr/>
        </p:nvGrpSpPr>
        <p:grpSpPr>
          <a:xfrm>
            <a:off x="226788" y="-2"/>
            <a:ext cx="11447503" cy="6858000"/>
            <a:chOff x="213096" y="0"/>
            <a:chExt cx="11447503" cy="6858000"/>
          </a:xfrm>
        </p:grpSpPr>
        <p:sp>
          <p:nvSpPr>
            <p:cNvPr id="56" name="Rectangle 55">
              <a:extLst>
                <a:ext uri="{FF2B5EF4-FFF2-40B4-BE49-F238E27FC236}">
                  <a16:creationId xmlns:a16="http://schemas.microsoft.com/office/drawing/2014/main" id="{3E8CDB02-4760-4298-BC44-93A18EB02F13}"/>
                </a:ext>
              </a:extLst>
            </p:cNvPr>
            <p:cNvSpPr/>
            <p:nvPr/>
          </p:nvSpPr>
          <p:spPr>
            <a:xfrm>
              <a:off x="213096" y="0"/>
              <a:ext cx="11447501" cy="6858000"/>
            </a:xfrm>
            <a:prstGeom prst="rect">
              <a:avLst/>
            </a:prstGeom>
            <a:solidFill>
              <a:schemeClr val="tx1">
                <a:lumMod val="85000"/>
                <a:lumOff val="15000"/>
              </a:schemeClr>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Freeform: Shape 56">
              <a:extLst>
                <a:ext uri="{FF2B5EF4-FFF2-40B4-BE49-F238E27FC236}">
                  <a16:creationId xmlns:a16="http://schemas.microsoft.com/office/drawing/2014/main" id="{57C0FD50-5E69-463E-A01B-65E9D864A386}"/>
                </a:ext>
              </a:extLst>
            </p:cNvPr>
            <p:cNvSpPr/>
            <p:nvPr/>
          </p:nvSpPr>
          <p:spPr>
            <a:xfrm>
              <a:off x="10492197"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TextBox 57">
              <a:extLst>
                <a:ext uri="{FF2B5EF4-FFF2-40B4-BE49-F238E27FC236}">
                  <a16:creationId xmlns:a16="http://schemas.microsoft.com/office/drawing/2014/main" id="{04CBFB1D-37FD-419F-B98C-860BF5217905}"/>
                </a:ext>
              </a:extLst>
            </p:cNvPr>
            <p:cNvSpPr txBox="1"/>
            <p:nvPr/>
          </p:nvSpPr>
          <p:spPr>
            <a:xfrm rot="16200000">
              <a:off x="10341391" y="31058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GCP</a:t>
              </a:r>
            </a:p>
          </p:txBody>
        </p:sp>
        <p:pic>
          <p:nvPicPr>
            <p:cNvPr id="59" name="Picture 58">
              <a:extLst>
                <a:ext uri="{FF2B5EF4-FFF2-40B4-BE49-F238E27FC236}">
                  <a16:creationId xmlns:a16="http://schemas.microsoft.com/office/drawing/2014/main" id="{60B383F7-52C5-4FB7-AEC3-35A48D7354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10600933" y="3247473"/>
              <a:ext cx="530600" cy="530600"/>
            </a:xfrm>
            <a:prstGeom prst="rect">
              <a:avLst/>
            </a:prstGeom>
          </p:spPr>
        </p:pic>
      </p:grpSp>
      <p:grpSp>
        <p:nvGrpSpPr>
          <p:cNvPr id="60" name="Group 59">
            <a:extLst>
              <a:ext uri="{FF2B5EF4-FFF2-40B4-BE49-F238E27FC236}">
                <a16:creationId xmlns:a16="http://schemas.microsoft.com/office/drawing/2014/main" id="{6F7667A6-1C16-4F0A-A162-61BD16E6BE6B}"/>
              </a:ext>
            </a:extLst>
          </p:cNvPr>
          <p:cNvGrpSpPr/>
          <p:nvPr/>
        </p:nvGrpSpPr>
        <p:grpSpPr>
          <a:xfrm>
            <a:off x="1184133" y="0"/>
            <a:ext cx="9961092" cy="6858000"/>
            <a:chOff x="491575" y="0"/>
            <a:chExt cx="9961092" cy="6858000"/>
          </a:xfrm>
        </p:grpSpPr>
        <p:sp>
          <p:nvSpPr>
            <p:cNvPr id="61" name="Rectangle 60">
              <a:extLst>
                <a:ext uri="{FF2B5EF4-FFF2-40B4-BE49-F238E27FC236}">
                  <a16:creationId xmlns:a16="http://schemas.microsoft.com/office/drawing/2014/main" id="{0E8C29A9-4AAB-442C-A7A4-40DCCE0A9694}"/>
                </a:ext>
              </a:extLst>
            </p:cNvPr>
            <p:cNvSpPr/>
            <p:nvPr/>
          </p:nvSpPr>
          <p:spPr>
            <a:xfrm>
              <a:off x="491575" y="0"/>
              <a:ext cx="9961092" cy="6858000"/>
            </a:xfrm>
            <a:prstGeom prst="rect">
              <a:avLst/>
            </a:prstGeom>
            <a:solidFill>
              <a:schemeClr val="tx1">
                <a:lumMod val="85000"/>
                <a:lumOff val="15000"/>
              </a:schemeClr>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Freeform: Shape 61">
              <a:extLst>
                <a:ext uri="{FF2B5EF4-FFF2-40B4-BE49-F238E27FC236}">
                  <a16:creationId xmlns:a16="http://schemas.microsoft.com/office/drawing/2014/main" id="{81520FE7-5699-4290-9C3C-51E0C60ECC6B}"/>
                </a:ext>
              </a:extLst>
            </p:cNvPr>
            <p:cNvSpPr/>
            <p:nvPr/>
          </p:nvSpPr>
          <p:spPr>
            <a:xfrm>
              <a:off x="9284267"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C7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TextBox 62">
              <a:extLst>
                <a:ext uri="{FF2B5EF4-FFF2-40B4-BE49-F238E27FC236}">
                  <a16:creationId xmlns:a16="http://schemas.microsoft.com/office/drawing/2014/main" id="{AFD50D6F-822B-4109-8B0C-BA004A0B7145}"/>
                </a:ext>
              </a:extLst>
            </p:cNvPr>
            <p:cNvSpPr txBox="1"/>
            <p:nvPr/>
          </p:nvSpPr>
          <p:spPr>
            <a:xfrm rot="16200000">
              <a:off x="9117129" y="3189611"/>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Arduino</a:t>
              </a:r>
            </a:p>
          </p:txBody>
        </p:sp>
        <p:pic>
          <p:nvPicPr>
            <p:cNvPr id="64" name="Picture 63">
              <a:extLst>
                <a:ext uri="{FF2B5EF4-FFF2-40B4-BE49-F238E27FC236}">
                  <a16:creationId xmlns:a16="http://schemas.microsoft.com/office/drawing/2014/main" id="{0376C61F-147B-441E-B32E-45D5BC1B66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9385467" y="3247473"/>
              <a:ext cx="530600" cy="530600"/>
            </a:xfrm>
            <a:prstGeom prst="rect">
              <a:avLst/>
            </a:prstGeom>
          </p:spPr>
        </p:pic>
      </p:grpSp>
      <p:grpSp>
        <p:nvGrpSpPr>
          <p:cNvPr id="95" name="Group 94">
            <a:extLst>
              <a:ext uri="{FF2B5EF4-FFF2-40B4-BE49-F238E27FC236}">
                <a16:creationId xmlns:a16="http://schemas.microsoft.com/office/drawing/2014/main" id="{4E70D3F9-D583-4ACD-8480-0F4A65ED3C83}"/>
              </a:ext>
            </a:extLst>
          </p:cNvPr>
          <p:cNvGrpSpPr/>
          <p:nvPr/>
        </p:nvGrpSpPr>
        <p:grpSpPr>
          <a:xfrm>
            <a:off x="1049062" y="0"/>
            <a:ext cx="9574094" cy="6858000"/>
            <a:chOff x="491575" y="0"/>
            <a:chExt cx="9574094" cy="6858000"/>
          </a:xfrm>
        </p:grpSpPr>
        <p:sp>
          <p:nvSpPr>
            <p:cNvPr id="96" name="Rectangle 95">
              <a:extLst>
                <a:ext uri="{FF2B5EF4-FFF2-40B4-BE49-F238E27FC236}">
                  <a16:creationId xmlns:a16="http://schemas.microsoft.com/office/drawing/2014/main" id="{321108FC-08B5-45CC-AB47-1104119B25FD}"/>
                </a:ext>
              </a:extLst>
            </p:cNvPr>
            <p:cNvSpPr/>
            <p:nvPr/>
          </p:nvSpPr>
          <p:spPr>
            <a:xfrm>
              <a:off x="491575" y="0"/>
              <a:ext cx="9574094" cy="6858000"/>
            </a:xfrm>
            <a:prstGeom prst="rect">
              <a:avLst/>
            </a:prstGeom>
            <a:solidFill>
              <a:schemeClr val="tx1">
                <a:lumMod val="85000"/>
                <a:lumOff val="15000"/>
              </a:schemeClr>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Freeform: Shape 96">
              <a:extLst>
                <a:ext uri="{FF2B5EF4-FFF2-40B4-BE49-F238E27FC236}">
                  <a16:creationId xmlns:a16="http://schemas.microsoft.com/office/drawing/2014/main" id="{96A47C8C-7F88-484E-817B-572BEDC2BC69}"/>
                </a:ext>
              </a:extLst>
            </p:cNvPr>
            <p:cNvSpPr/>
            <p:nvPr/>
          </p:nvSpPr>
          <p:spPr>
            <a:xfrm>
              <a:off x="8897260"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8" name="TextBox 97">
              <a:extLst>
                <a:ext uri="{FF2B5EF4-FFF2-40B4-BE49-F238E27FC236}">
                  <a16:creationId xmlns:a16="http://schemas.microsoft.com/office/drawing/2014/main" id="{E3DB5570-AC77-4396-9748-4183DF7C8396}"/>
                </a:ext>
              </a:extLst>
            </p:cNvPr>
            <p:cNvSpPr txBox="1"/>
            <p:nvPr/>
          </p:nvSpPr>
          <p:spPr>
            <a:xfrm rot="16200000">
              <a:off x="8746453" y="3189610"/>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Python</a:t>
              </a:r>
            </a:p>
          </p:txBody>
        </p:sp>
        <p:pic>
          <p:nvPicPr>
            <p:cNvPr id="99" name="Picture 98">
              <a:extLst>
                <a:ext uri="{FF2B5EF4-FFF2-40B4-BE49-F238E27FC236}">
                  <a16:creationId xmlns:a16="http://schemas.microsoft.com/office/drawing/2014/main" id="{F6ED4041-CDD9-443D-802E-47D4387906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8992269" y="3247473"/>
              <a:ext cx="530600" cy="530600"/>
            </a:xfrm>
            <a:prstGeom prst="rect">
              <a:avLst/>
            </a:prstGeom>
          </p:spPr>
        </p:pic>
      </p:grpSp>
      <p:grpSp>
        <p:nvGrpSpPr>
          <p:cNvPr id="71" name="Group 70">
            <a:extLst>
              <a:ext uri="{FF2B5EF4-FFF2-40B4-BE49-F238E27FC236}">
                <a16:creationId xmlns:a16="http://schemas.microsoft.com/office/drawing/2014/main" id="{E7044FAB-DB4A-4E59-B111-8CA4168E7FA4}"/>
              </a:ext>
            </a:extLst>
          </p:cNvPr>
          <p:cNvGrpSpPr/>
          <p:nvPr/>
        </p:nvGrpSpPr>
        <p:grpSpPr>
          <a:xfrm>
            <a:off x="-1780364" y="-1"/>
            <a:ext cx="11860720" cy="6858000"/>
            <a:chOff x="-2449883" y="-1"/>
            <a:chExt cx="11860720" cy="6858000"/>
          </a:xfrm>
        </p:grpSpPr>
        <p:sp>
          <p:nvSpPr>
            <p:cNvPr id="72" name="Rectangle 71">
              <a:extLst>
                <a:ext uri="{FF2B5EF4-FFF2-40B4-BE49-F238E27FC236}">
                  <a16:creationId xmlns:a16="http://schemas.microsoft.com/office/drawing/2014/main" id="{824F072A-08CC-4CC6-B5EF-C1833A244FA3}"/>
                </a:ext>
              </a:extLst>
            </p:cNvPr>
            <p:cNvSpPr/>
            <p:nvPr/>
          </p:nvSpPr>
          <p:spPr>
            <a:xfrm>
              <a:off x="-2449883" y="-1"/>
              <a:ext cx="11860720" cy="6858000"/>
            </a:xfrm>
            <a:prstGeom prst="rect">
              <a:avLst/>
            </a:prstGeom>
            <a:solidFill>
              <a:schemeClr val="tx1">
                <a:lumMod val="85000"/>
                <a:lumOff val="15000"/>
              </a:schemeClr>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reeform: Shape 72">
              <a:extLst>
                <a:ext uri="{FF2B5EF4-FFF2-40B4-BE49-F238E27FC236}">
                  <a16:creationId xmlns:a16="http://schemas.microsoft.com/office/drawing/2014/main" id="{A3C6C4A9-8B6A-429B-980E-26CD0C3A573E}"/>
                </a:ext>
              </a:extLst>
            </p:cNvPr>
            <p:cNvSpPr/>
            <p:nvPr/>
          </p:nvSpPr>
          <p:spPr>
            <a:xfrm>
              <a:off x="8242436" y="2337439"/>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TextBox 73">
              <a:extLst>
                <a:ext uri="{FF2B5EF4-FFF2-40B4-BE49-F238E27FC236}">
                  <a16:creationId xmlns:a16="http://schemas.microsoft.com/office/drawing/2014/main" id="{858AC381-BFD1-4A89-AE49-8ADC853A6849}"/>
                </a:ext>
              </a:extLst>
            </p:cNvPr>
            <p:cNvSpPr txBox="1"/>
            <p:nvPr/>
          </p:nvSpPr>
          <p:spPr>
            <a:xfrm rot="16200000">
              <a:off x="8091629" y="3189609"/>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GitHub</a:t>
              </a:r>
            </a:p>
          </p:txBody>
        </p:sp>
        <p:pic>
          <p:nvPicPr>
            <p:cNvPr id="75" name="Picture 74">
              <a:extLst>
                <a:ext uri="{FF2B5EF4-FFF2-40B4-BE49-F238E27FC236}">
                  <a16:creationId xmlns:a16="http://schemas.microsoft.com/office/drawing/2014/main" id="{9DF2E944-82FA-495B-8A5C-9BDE263553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8340472" y="3247473"/>
              <a:ext cx="530600" cy="530600"/>
            </a:xfrm>
            <a:prstGeom prst="rect">
              <a:avLst/>
            </a:prstGeom>
          </p:spPr>
        </p:pic>
      </p:grpSp>
      <p:grpSp>
        <p:nvGrpSpPr>
          <p:cNvPr id="76" name="Group 75">
            <a:extLst>
              <a:ext uri="{FF2B5EF4-FFF2-40B4-BE49-F238E27FC236}">
                <a16:creationId xmlns:a16="http://schemas.microsoft.com/office/drawing/2014/main" id="{60E31D48-090A-4A9C-AF5C-4B0C49C47C7D}"/>
              </a:ext>
            </a:extLst>
          </p:cNvPr>
          <p:cNvGrpSpPr/>
          <p:nvPr/>
        </p:nvGrpSpPr>
        <p:grpSpPr>
          <a:xfrm>
            <a:off x="-1786364" y="0"/>
            <a:ext cx="11335017" cy="6858000"/>
            <a:chOff x="-10744545" y="-1"/>
            <a:chExt cx="11335017" cy="6858000"/>
          </a:xfrm>
        </p:grpSpPr>
        <p:sp>
          <p:nvSpPr>
            <p:cNvPr id="77" name="Rectangle 76">
              <a:extLst>
                <a:ext uri="{FF2B5EF4-FFF2-40B4-BE49-F238E27FC236}">
                  <a16:creationId xmlns:a16="http://schemas.microsoft.com/office/drawing/2014/main" id="{3A79A714-CB74-4EFD-9BC1-A7F2F993842A}"/>
                </a:ext>
              </a:extLst>
            </p:cNvPr>
            <p:cNvSpPr/>
            <p:nvPr/>
          </p:nvSpPr>
          <p:spPr>
            <a:xfrm>
              <a:off x="-10744545" y="-1"/>
              <a:ext cx="11331017" cy="6858000"/>
            </a:xfrm>
            <a:prstGeom prst="rect">
              <a:avLst/>
            </a:prstGeom>
            <a:solidFill>
              <a:schemeClr val="tx1">
                <a:lumMod val="85000"/>
                <a:lumOff val="15000"/>
              </a:schemeClr>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Freeform: Shape 77">
              <a:extLst>
                <a:ext uri="{FF2B5EF4-FFF2-40B4-BE49-F238E27FC236}">
                  <a16:creationId xmlns:a16="http://schemas.microsoft.com/office/drawing/2014/main" id="{B006C60A-833A-41C2-A553-8132E7B3A7DB}"/>
                </a:ext>
              </a:extLst>
            </p:cNvPr>
            <p:cNvSpPr/>
            <p:nvPr/>
          </p:nvSpPr>
          <p:spPr>
            <a:xfrm>
              <a:off x="-577928" y="2337438"/>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00A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TextBox 78">
              <a:extLst>
                <a:ext uri="{FF2B5EF4-FFF2-40B4-BE49-F238E27FC236}">
                  <a16:creationId xmlns:a16="http://schemas.microsoft.com/office/drawing/2014/main" id="{95AECC6C-A520-4756-9163-08D14835D791}"/>
                </a:ext>
              </a:extLst>
            </p:cNvPr>
            <p:cNvSpPr txBox="1"/>
            <p:nvPr/>
          </p:nvSpPr>
          <p:spPr>
            <a:xfrm rot="16200000">
              <a:off x="-738260" y="3189608"/>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Servers</a:t>
              </a:r>
            </a:p>
          </p:txBody>
        </p:sp>
        <p:pic>
          <p:nvPicPr>
            <p:cNvPr id="80" name="Picture 79">
              <a:extLst>
                <a:ext uri="{FF2B5EF4-FFF2-40B4-BE49-F238E27FC236}">
                  <a16:creationId xmlns:a16="http://schemas.microsoft.com/office/drawing/2014/main" id="{0F8A56B9-A504-4035-8439-53ED4617B8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491912" y="3247473"/>
              <a:ext cx="530600" cy="530600"/>
            </a:xfrm>
            <a:prstGeom prst="rect">
              <a:avLst/>
            </a:prstGeom>
          </p:spPr>
        </p:pic>
      </p:grpSp>
      <p:grpSp>
        <p:nvGrpSpPr>
          <p:cNvPr id="66" name="Group 65">
            <a:extLst>
              <a:ext uri="{FF2B5EF4-FFF2-40B4-BE49-F238E27FC236}">
                <a16:creationId xmlns:a16="http://schemas.microsoft.com/office/drawing/2014/main" id="{5A2E3D16-234D-4E3B-BDEC-A9BC06FAF2DA}"/>
              </a:ext>
            </a:extLst>
          </p:cNvPr>
          <p:cNvGrpSpPr/>
          <p:nvPr/>
        </p:nvGrpSpPr>
        <p:grpSpPr>
          <a:xfrm>
            <a:off x="3259300" y="1307084"/>
            <a:ext cx="3933842" cy="1894017"/>
            <a:chOff x="3884464" y="2182683"/>
            <a:chExt cx="1809824" cy="1894017"/>
          </a:xfrm>
        </p:grpSpPr>
        <p:sp>
          <p:nvSpPr>
            <p:cNvPr id="67" name="Rectangle: Top Corners Rounded 66">
              <a:extLst>
                <a:ext uri="{FF2B5EF4-FFF2-40B4-BE49-F238E27FC236}">
                  <a16:creationId xmlns:a16="http://schemas.microsoft.com/office/drawing/2014/main" id="{4F3023C6-E635-4B74-A1C7-FE0D876420D0}"/>
                </a:ext>
              </a:extLst>
            </p:cNvPr>
            <p:cNvSpPr/>
            <p:nvPr/>
          </p:nvSpPr>
          <p:spPr>
            <a:xfrm>
              <a:off x="3884464" y="2209800"/>
              <a:ext cx="1756248" cy="1866900"/>
            </a:xfrm>
            <a:prstGeom prst="round2SameRect">
              <a:avLst>
                <a:gd name="adj1" fmla="val 12063"/>
                <a:gd name="adj2" fmla="val 0"/>
              </a:avLst>
            </a:prstGeom>
            <a:solidFill>
              <a:srgbClr val="52CB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TextBox 67">
              <a:extLst>
                <a:ext uri="{FF2B5EF4-FFF2-40B4-BE49-F238E27FC236}">
                  <a16:creationId xmlns:a16="http://schemas.microsoft.com/office/drawing/2014/main" id="{6B73AAF0-B80C-4808-BBD7-8C8715B168FC}"/>
                </a:ext>
              </a:extLst>
            </p:cNvPr>
            <p:cNvSpPr txBox="1"/>
            <p:nvPr/>
          </p:nvSpPr>
          <p:spPr>
            <a:xfrm>
              <a:off x="3888847" y="2182683"/>
              <a:ext cx="1805441" cy="1200329"/>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Playing with Servers</a:t>
              </a:r>
            </a:p>
          </p:txBody>
        </p:sp>
      </p:grpSp>
      <p:sp>
        <p:nvSpPr>
          <p:cNvPr id="69" name="Freeform: Shape 68">
            <a:extLst>
              <a:ext uri="{FF2B5EF4-FFF2-40B4-BE49-F238E27FC236}">
                <a16:creationId xmlns:a16="http://schemas.microsoft.com/office/drawing/2014/main" id="{A71B63AA-71FB-4462-A820-2F87649AA537}"/>
              </a:ext>
            </a:extLst>
          </p:cNvPr>
          <p:cNvSpPr/>
          <p:nvPr/>
        </p:nvSpPr>
        <p:spPr>
          <a:xfrm flipV="1">
            <a:off x="3259303" y="2516731"/>
            <a:ext cx="3817386" cy="3031986"/>
          </a:xfrm>
          <a:custGeom>
            <a:avLst/>
            <a:gdLst>
              <a:gd name="connsiteX0" fmla="*/ 0 w 1591582"/>
              <a:gd name="connsiteY0" fmla="*/ 3031986 h 3031986"/>
              <a:gd name="connsiteX1" fmla="*/ 357641 w 1591582"/>
              <a:gd name="connsiteY1" fmla="*/ 3031986 h 3031986"/>
              <a:gd name="connsiteX2" fmla="*/ 795791 w 1591582"/>
              <a:gd name="connsiteY2" fmla="*/ 2593836 h 3031986"/>
              <a:gd name="connsiteX3" fmla="*/ 1233941 w 1591582"/>
              <a:gd name="connsiteY3" fmla="*/ 3031986 h 3031986"/>
              <a:gd name="connsiteX4" fmla="*/ 1591582 w 1591582"/>
              <a:gd name="connsiteY4" fmla="*/ 3031986 h 3031986"/>
              <a:gd name="connsiteX5" fmla="*/ 1591582 w 1591582"/>
              <a:gd name="connsiteY5" fmla="*/ 314242 h 3031986"/>
              <a:gd name="connsiteX6" fmla="*/ 1277340 w 1591582"/>
              <a:gd name="connsiteY6" fmla="*/ 0 h 3031986"/>
              <a:gd name="connsiteX7" fmla="*/ 314242 w 1591582"/>
              <a:gd name="connsiteY7" fmla="*/ 0 h 3031986"/>
              <a:gd name="connsiteX8" fmla="*/ 0 w 1591582"/>
              <a:gd name="connsiteY8" fmla="*/ 314242 h 3031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91582" h="3031986">
                <a:moveTo>
                  <a:pt x="0" y="3031986"/>
                </a:moveTo>
                <a:lnTo>
                  <a:pt x="357641" y="3031986"/>
                </a:lnTo>
                <a:cubicBezTo>
                  <a:pt x="357641" y="2790002"/>
                  <a:pt x="553807" y="2593836"/>
                  <a:pt x="795791" y="2593836"/>
                </a:cubicBezTo>
                <a:cubicBezTo>
                  <a:pt x="1037775" y="2593836"/>
                  <a:pt x="1233941" y="2790002"/>
                  <a:pt x="1233941" y="3031986"/>
                </a:cubicBezTo>
                <a:lnTo>
                  <a:pt x="1591582" y="3031986"/>
                </a:lnTo>
                <a:lnTo>
                  <a:pt x="1591582" y="314242"/>
                </a:lnTo>
                <a:cubicBezTo>
                  <a:pt x="1591582" y="140691"/>
                  <a:pt x="1450891" y="0"/>
                  <a:pt x="1277340" y="0"/>
                </a:cubicBezTo>
                <a:lnTo>
                  <a:pt x="314242" y="0"/>
                </a:lnTo>
                <a:cubicBezTo>
                  <a:pt x="140691" y="0"/>
                  <a:pt x="0" y="140691"/>
                  <a:pt x="0" y="314242"/>
                </a:cubicBezTo>
                <a:close/>
              </a:path>
            </a:pathLst>
          </a:custGeom>
          <a:solidFill>
            <a:schemeClr val="bg1">
              <a:lumMod val="95000"/>
            </a:schemeClr>
          </a:solidFill>
          <a:ln>
            <a:noFill/>
          </a:ln>
          <a:effectLst>
            <a:outerShdw blurRad="127000" sx="107000" sy="107000" algn="ctr"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a:extLst>
              <a:ext uri="{FF2B5EF4-FFF2-40B4-BE49-F238E27FC236}">
                <a16:creationId xmlns:a16="http://schemas.microsoft.com/office/drawing/2014/main" id="{49544F21-9BA4-427D-B40B-0C318C56E5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62553" y="3090862"/>
            <a:ext cx="2143125" cy="2143125"/>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1327239487"/>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250"/>
                                  </p:stCondLst>
                                  <p:childTnLst>
                                    <p:set>
                                      <p:cBhvr>
                                        <p:cTn id="6" dur="1" fill="hold">
                                          <p:stCondLst>
                                            <p:cond delay="0"/>
                                          </p:stCondLst>
                                        </p:cTn>
                                        <p:tgtEl>
                                          <p:spTgt spid="69"/>
                                        </p:tgtEl>
                                        <p:attrNameLst>
                                          <p:attrName>style.visibility</p:attrName>
                                        </p:attrNameLst>
                                      </p:cBhvr>
                                      <p:to>
                                        <p:strVal val="visible"/>
                                      </p:to>
                                    </p:set>
                                    <p:animEffect transition="in" filter="fade">
                                      <p:cBhvr>
                                        <p:cTn id="7" dur="500"/>
                                        <p:tgtEl>
                                          <p:spTgt spid="69"/>
                                        </p:tgtEl>
                                      </p:cBhvr>
                                    </p:animEffect>
                                    <p:anim calcmode="lin" valueType="num">
                                      <p:cBhvr>
                                        <p:cTn id="8" dur="500" fill="hold"/>
                                        <p:tgtEl>
                                          <p:spTgt spid="69"/>
                                        </p:tgtEl>
                                        <p:attrNameLst>
                                          <p:attrName>ppt_x</p:attrName>
                                        </p:attrNameLst>
                                      </p:cBhvr>
                                      <p:tavLst>
                                        <p:tav tm="0">
                                          <p:val>
                                            <p:strVal val="#ppt_x"/>
                                          </p:val>
                                        </p:tav>
                                        <p:tav tm="100000">
                                          <p:val>
                                            <p:strVal val="#ppt_x"/>
                                          </p:val>
                                        </p:tav>
                                      </p:tavLst>
                                    </p:anim>
                                    <p:anim calcmode="lin" valueType="num">
                                      <p:cBhvr>
                                        <p:cTn id="9" dur="500" fill="hold"/>
                                        <p:tgtEl>
                                          <p:spTgt spid="69"/>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42" presetClass="entr" presetSubtype="0" fill="hold" nodeType="afterEffect">
                                  <p:stCondLst>
                                    <p:cond delay="250"/>
                                  </p:stCondLst>
                                  <p:childTnLst>
                                    <p:set>
                                      <p:cBhvr>
                                        <p:cTn id="12" dur="1" fill="hold">
                                          <p:stCondLst>
                                            <p:cond delay="0"/>
                                          </p:stCondLst>
                                        </p:cTn>
                                        <p:tgtEl>
                                          <p:spTgt spid="66"/>
                                        </p:tgtEl>
                                        <p:attrNameLst>
                                          <p:attrName>style.visibility</p:attrName>
                                        </p:attrNameLst>
                                      </p:cBhvr>
                                      <p:to>
                                        <p:strVal val="visible"/>
                                      </p:to>
                                    </p:set>
                                    <p:animEffect transition="in" filter="fade">
                                      <p:cBhvr>
                                        <p:cTn id="13" dur="500"/>
                                        <p:tgtEl>
                                          <p:spTgt spid="66"/>
                                        </p:tgtEl>
                                      </p:cBhvr>
                                    </p:animEffect>
                                    <p:anim calcmode="lin" valueType="num">
                                      <p:cBhvr>
                                        <p:cTn id="14" dur="500" fill="hold"/>
                                        <p:tgtEl>
                                          <p:spTgt spid="66"/>
                                        </p:tgtEl>
                                        <p:attrNameLst>
                                          <p:attrName>ppt_x</p:attrName>
                                        </p:attrNameLst>
                                      </p:cBhvr>
                                      <p:tavLst>
                                        <p:tav tm="0">
                                          <p:val>
                                            <p:strVal val="#ppt_x"/>
                                          </p:val>
                                        </p:tav>
                                        <p:tav tm="100000">
                                          <p:val>
                                            <p:strVal val="#ppt_x"/>
                                          </p:val>
                                        </p:tav>
                                      </p:tavLst>
                                    </p:anim>
                                    <p:anim calcmode="lin" valueType="num">
                                      <p:cBhvr>
                                        <p:cTn id="15" dur="500" fill="hold"/>
                                        <p:tgtEl>
                                          <p:spTgt spid="6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237CEE"/>
        </a:solidFill>
        <a:effectLst/>
      </p:bgPr>
    </p:bg>
    <p:spTree>
      <p:nvGrpSpPr>
        <p:cNvPr id="1" name=""/>
        <p:cNvGrpSpPr/>
        <p:nvPr/>
      </p:nvGrpSpPr>
      <p:grpSpPr>
        <a:xfrm>
          <a:off x="0" y="0"/>
          <a:ext cx="0" cy="0"/>
          <a:chOff x="0" y="0"/>
          <a:chExt cx="0" cy="0"/>
        </a:xfrm>
      </p:grpSpPr>
      <p:sp>
        <p:nvSpPr>
          <p:cNvPr id="2" name="object 3">
            <a:extLst>
              <a:ext uri="{FF2B5EF4-FFF2-40B4-BE49-F238E27FC236}">
                <a16:creationId xmlns:a16="http://schemas.microsoft.com/office/drawing/2014/main" id="{3F0AEDD9-5440-4024-B258-FA5F8870850F}"/>
              </a:ext>
            </a:extLst>
          </p:cNvPr>
          <p:cNvSpPr/>
          <p:nvPr/>
        </p:nvSpPr>
        <p:spPr>
          <a:xfrm>
            <a:off x="1" y="0"/>
            <a:ext cx="12192000" cy="6858000"/>
          </a:xfrm>
          <a:prstGeom prst="rect">
            <a:avLst/>
          </a:prstGeom>
          <a:blipFill>
            <a:blip r:embed="rId2" cstate="print"/>
            <a:stretch>
              <a:fillRect/>
            </a:stretch>
          </a:blipFill>
        </p:spPr>
        <p:txBody>
          <a:bodyPr wrap="square" lIns="0" tIns="0" rIns="0" bIns="0" rtlCol="0"/>
          <a:lstStyle/>
          <a:p>
            <a:endParaRPr dirty="0"/>
          </a:p>
        </p:txBody>
      </p:sp>
      <p:sp>
        <p:nvSpPr>
          <p:cNvPr id="3" name="TextBox 2">
            <a:extLst>
              <a:ext uri="{FF2B5EF4-FFF2-40B4-BE49-F238E27FC236}">
                <a16:creationId xmlns:a16="http://schemas.microsoft.com/office/drawing/2014/main" id="{B9AB1301-F161-4748-8354-BA24163383E3}"/>
              </a:ext>
            </a:extLst>
          </p:cNvPr>
          <p:cNvSpPr txBox="1"/>
          <p:nvPr/>
        </p:nvSpPr>
        <p:spPr>
          <a:xfrm>
            <a:off x="528320" y="3942080"/>
            <a:ext cx="3362960" cy="769441"/>
          </a:xfrm>
          <a:prstGeom prst="rect">
            <a:avLst/>
          </a:prstGeom>
          <a:noFill/>
        </p:spPr>
        <p:txBody>
          <a:bodyPr wrap="square" rtlCol="0">
            <a:spAutoFit/>
          </a:bodyPr>
          <a:lstStyle/>
          <a:p>
            <a:r>
              <a:rPr lang="en-IN" sz="4400" b="1" dirty="0">
                <a:solidFill>
                  <a:schemeClr val="bg1"/>
                </a:solidFill>
              </a:rPr>
              <a:t>Our Motive</a:t>
            </a:r>
            <a:endParaRPr lang="en-IN" b="1" dirty="0">
              <a:solidFill>
                <a:schemeClr val="bg1"/>
              </a:solidFill>
            </a:endParaRPr>
          </a:p>
        </p:txBody>
      </p:sp>
      <p:pic>
        <p:nvPicPr>
          <p:cNvPr id="4" name="Picture 3">
            <a:extLst>
              <a:ext uri="{FF2B5EF4-FFF2-40B4-BE49-F238E27FC236}">
                <a16:creationId xmlns:a16="http://schemas.microsoft.com/office/drawing/2014/main" id="{EE85DBE1-E88A-4BD0-894C-BF3ADA4D3E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39150" y="6146166"/>
            <a:ext cx="3592830" cy="574046"/>
          </a:xfrm>
          <a:prstGeom prst="rect">
            <a:avLst/>
          </a:prstGeom>
        </p:spPr>
      </p:pic>
    </p:spTree>
    <p:extLst>
      <p:ext uri="{BB962C8B-B14F-4D97-AF65-F5344CB8AC3E}">
        <p14:creationId xmlns:p14="http://schemas.microsoft.com/office/powerpoint/2010/main" val="32280851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FDCE997-2277-4D60-8EB7-AFAAC7C4B12F}"/>
              </a:ext>
            </a:extLst>
          </p:cNvPr>
          <p:cNvSpPr txBox="1"/>
          <p:nvPr/>
        </p:nvSpPr>
        <p:spPr>
          <a:xfrm>
            <a:off x="1595120" y="1997839"/>
            <a:ext cx="7112000" cy="2862322"/>
          </a:xfrm>
          <a:prstGeom prst="rect">
            <a:avLst/>
          </a:prstGeom>
          <a:noFill/>
        </p:spPr>
        <p:txBody>
          <a:bodyPr wrap="square" rtlCol="0">
            <a:spAutoFit/>
          </a:bodyPr>
          <a:lstStyle/>
          <a:p>
            <a:pPr marL="431800" indent="-323850">
              <a:buClr>
                <a:srgbClr val="EF2929"/>
              </a:buClr>
              <a:buSzPct val="45000"/>
              <a:buFont typeface="Wingdings" panose="05000000000000000000" pitchFamily="2" charset="2"/>
              <a:buChar cha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pPr>
            <a:r>
              <a:rPr lang="en-US" altLang="en-US" sz="3600" dirty="0">
                <a:solidFill>
                  <a:schemeClr val="bg1"/>
                </a:solidFill>
              </a:rPr>
              <a:t>Spreading knowledge on new tech</a:t>
            </a:r>
          </a:p>
          <a:p>
            <a:pPr marL="431800" indent="-323850">
              <a:buClr>
                <a:srgbClr val="EF2929"/>
              </a:buClr>
              <a:buSzPct val="45000"/>
              <a:buFont typeface="Wingdings" panose="05000000000000000000" pitchFamily="2" charset="2"/>
              <a:buChar cha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pPr>
            <a:r>
              <a:rPr lang="en-US" altLang="en-US" sz="3600" dirty="0">
                <a:solidFill>
                  <a:schemeClr val="bg1"/>
                </a:solidFill>
              </a:rPr>
              <a:t>Work on different projects</a:t>
            </a:r>
          </a:p>
          <a:p>
            <a:pPr marL="431800" indent="-323850">
              <a:buClr>
                <a:srgbClr val="EF2929"/>
              </a:buClr>
              <a:buSzPct val="45000"/>
              <a:buFont typeface="Wingdings" panose="05000000000000000000" pitchFamily="2" charset="2"/>
              <a:buChar cha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pPr>
            <a:r>
              <a:rPr lang="en-US" altLang="en-US" sz="3600" dirty="0">
                <a:solidFill>
                  <a:schemeClr val="bg1"/>
                </a:solidFill>
              </a:rPr>
              <a:t>Help in startups : </a:t>
            </a:r>
            <a:r>
              <a:rPr lang="en-US" altLang="en-US" sz="3600" dirty="0" err="1">
                <a:solidFill>
                  <a:schemeClr val="bg1"/>
                </a:solidFill>
              </a:rPr>
              <a:t>Winuall</a:t>
            </a:r>
            <a:endParaRPr lang="en-US" altLang="en-US" sz="3600" dirty="0">
              <a:solidFill>
                <a:schemeClr val="bg1"/>
              </a:solidFill>
            </a:endParaRPr>
          </a:p>
          <a:p>
            <a:pPr marL="431800" indent="-323850">
              <a:buClr>
                <a:srgbClr val="EF2929"/>
              </a:buClr>
              <a:buSzPct val="45000"/>
              <a:buFont typeface="Wingdings" panose="05000000000000000000" pitchFamily="2" charset="2"/>
              <a:buChar cha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pPr>
            <a:r>
              <a:rPr lang="en-US" altLang="en-US" sz="3600" dirty="0">
                <a:solidFill>
                  <a:schemeClr val="bg1"/>
                </a:solidFill>
              </a:rPr>
              <a:t>Internship opportunities</a:t>
            </a:r>
          </a:p>
          <a:p>
            <a:pPr marL="431800" indent="-323850">
              <a:buClr>
                <a:srgbClr val="EF2929"/>
              </a:buClr>
              <a:buSzPct val="45000"/>
              <a:buFont typeface="Wingdings" panose="05000000000000000000" pitchFamily="2" charset="2"/>
              <a:buChar cha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pPr>
            <a:r>
              <a:rPr lang="en-US" altLang="en-US" sz="3600" dirty="0">
                <a:solidFill>
                  <a:schemeClr val="bg1"/>
                </a:solidFill>
              </a:rPr>
              <a:t>Scholarship opportunities</a:t>
            </a:r>
          </a:p>
        </p:txBody>
      </p:sp>
    </p:spTree>
    <p:extLst>
      <p:ext uri="{BB962C8B-B14F-4D97-AF65-F5344CB8AC3E}">
        <p14:creationId xmlns:p14="http://schemas.microsoft.com/office/powerpoint/2010/main" val="30798367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237CEE"/>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3EDBA8C-2035-4642-A6D5-15C2D0CB46BA}"/>
              </a:ext>
            </a:extLst>
          </p:cNvPr>
          <p:cNvSpPr/>
          <p:nvPr/>
        </p:nvSpPr>
        <p:spPr>
          <a:xfrm>
            <a:off x="71120" y="160496"/>
            <a:ext cx="6096000" cy="2554545"/>
          </a:xfrm>
          <a:prstGeom prst="rect">
            <a:avLst/>
          </a:prstGeom>
        </p:spPr>
        <p:txBody>
          <a:bodyPr>
            <a:spAutoFit/>
          </a:bodyPr>
          <a:lstStyle/>
          <a:p>
            <a:r>
              <a:rPr lang="en-US" sz="2800" b="1" dirty="0">
                <a:solidFill>
                  <a:schemeClr val="accent1">
                    <a:lumMod val="20000"/>
                    <a:lumOff val="80000"/>
                  </a:schemeClr>
                </a:solidFill>
                <a:latin typeface="Freight Sans"/>
              </a:rPr>
              <a:t>LET US HELP YOUR STARTUP SUCCEED.</a:t>
            </a:r>
          </a:p>
          <a:p>
            <a:endParaRPr lang="en-US" sz="3200" dirty="0">
              <a:latin typeface="-apple-system"/>
            </a:endParaRPr>
          </a:p>
          <a:p>
            <a:pPr algn="just"/>
            <a:r>
              <a:rPr lang="en-US" sz="2000" dirty="0" err="1">
                <a:solidFill>
                  <a:schemeClr val="bg1"/>
                </a:solidFill>
                <a:latin typeface="Freight Sans"/>
              </a:rPr>
              <a:t>FbStart</a:t>
            </a:r>
            <a:r>
              <a:rPr lang="en-US" sz="2000" dirty="0">
                <a:solidFill>
                  <a:schemeClr val="bg1"/>
                </a:solidFill>
                <a:latin typeface="Freight Sans"/>
              </a:rPr>
              <a:t> provides year-round technical support from Facebook, an exclusive community of global startups, free credits to tools and services from dozens of premier partners, training on  Facebook Developer Tools, and more.</a:t>
            </a:r>
            <a:endParaRPr lang="en-US" sz="2000" b="0" i="0" dirty="0">
              <a:solidFill>
                <a:schemeClr val="bg1"/>
              </a:solidFill>
              <a:effectLst/>
              <a:latin typeface="-apple-system"/>
            </a:endParaRPr>
          </a:p>
        </p:txBody>
      </p:sp>
      <p:pic>
        <p:nvPicPr>
          <p:cNvPr id="3" name="Picture 2">
            <a:extLst>
              <a:ext uri="{FF2B5EF4-FFF2-40B4-BE49-F238E27FC236}">
                <a16:creationId xmlns:a16="http://schemas.microsoft.com/office/drawing/2014/main" id="{9E471274-1980-4BF3-A08F-BF13E9B13AE0}"/>
              </a:ext>
            </a:extLst>
          </p:cNvPr>
          <p:cNvPicPr>
            <a:picLocks noChangeAspect="1"/>
          </p:cNvPicPr>
          <p:nvPr/>
        </p:nvPicPr>
        <p:blipFill rotWithShape="1">
          <a:blip r:embed="rId2"/>
          <a:srcRect t="11704" r="1259" b="19111"/>
          <a:stretch/>
        </p:blipFill>
        <p:spPr>
          <a:xfrm>
            <a:off x="1706881" y="2560320"/>
            <a:ext cx="9692640" cy="382016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1128749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28" y="0"/>
            <a:ext cx="12191144" cy="6857615"/>
          </a:xfrm>
          <a:custGeom>
            <a:avLst/>
            <a:gdLst/>
            <a:ahLst/>
            <a:cxnLst/>
            <a:rect l="l" t="t" r="r" b="b"/>
            <a:pathLst>
              <a:path w="20104100" h="11308715">
                <a:moveTo>
                  <a:pt x="0" y="0"/>
                </a:moveTo>
                <a:lnTo>
                  <a:pt x="20104099" y="0"/>
                </a:lnTo>
                <a:lnTo>
                  <a:pt x="20104099" y="11308556"/>
                </a:lnTo>
                <a:lnTo>
                  <a:pt x="0" y="11308556"/>
                </a:lnTo>
                <a:lnTo>
                  <a:pt x="0" y="0"/>
                </a:lnTo>
                <a:close/>
              </a:path>
            </a:pathLst>
          </a:custGeom>
          <a:solidFill>
            <a:srgbClr val="262626"/>
          </a:solidFill>
        </p:spPr>
        <p:txBody>
          <a:bodyPr wrap="square" lIns="0" tIns="0" rIns="0" bIns="0" rtlCol="0"/>
          <a:lstStyle/>
          <a:p>
            <a:endParaRPr sz="1092"/>
          </a:p>
        </p:txBody>
      </p:sp>
      <p:sp>
        <p:nvSpPr>
          <p:cNvPr id="3" name="object 3"/>
          <p:cNvSpPr/>
          <p:nvPr/>
        </p:nvSpPr>
        <p:spPr>
          <a:xfrm>
            <a:off x="752800" y="829162"/>
            <a:ext cx="438218" cy="438218"/>
          </a:xfrm>
          <a:prstGeom prst="rect">
            <a:avLst/>
          </a:prstGeom>
          <a:blipFill>
            <a:blip r:embed="rId2" cstate="print"/>
            <a:stretch>
              <a:fillRect/>
            </a:stretch>
          </a:blipFill>
        </p:spPr>
        <p:txBody>
          <a:bodyPr wrap="square" lIns="0" tIns="0" rIns="0" bIns="0" rtlCol="0"/>
          <a:lstStyle/>
          <a:p>
            <a:endParaRPr sz="1092"/>
          </a:p>
        </p:txBody>
      </p:sp>
      <p:sp>
        <p:nvSpPr>
          <p:cNvPr id="4" name="object 4"/>
          <p:cNvSpPr/>
          <p:nvPr/>
        </p:nvSpPr>
        <p:spPr>
          <a:xfrm>
            <a:off x="428" y="3315071"/>
            <a:ext cx="1675217" cy="3527552"/>
          </a:xfrm>
          <a:prstGeom prst="rect">
            <a:avLst/>
          </a:prstGeom>
          <a:blipFill>
            <a:blip r:embed="rId3" cstate="print"/>
            <a:stretch>
              <a:fillRect/>
            </a:stretch>
          </a:blipFill>
        </p:spPr>
        <p:txBody>
          <a:bodyPr wrap="square" lIns="0" tIns="0" rIns="0" bIns="0" rtlCol="0"/>
          <a:lstStyle/>
          <a:p>
            <a:endParaRPr sz="1092"/>
          </a:p>
        </p:txBody>
      </p:sp>
      <p:sp>
        <p:nvSpPr>
          <p:cNvPr id="5" name="object 5"/>
          <p:cNvSpPr/>
          <p:nvPr/>
        </p:nvSpPr>
        <p:spPr>
          <a:xfrm>
            <a:off x="675587" y="3314393"/>
            <a:ext cx="3927342" cy="3527552"/>
          </a:xfrm>
          <a:prstGeom prst="rect">
            <a:avLst/>
          </a:prstGeom>
          <a:blipFill>
            <a:blip r:embed="rId4" cstate="print"/>
            <a:stretch>
              <a:fillRect/>
            </a:stretch>
          </a:blipFill>
        </p:spPr>
        <p:txBody>
          <a:bodyPr wrap="square" lIns="0" tIns="0" rIns="0" bIns="0" rtlCol="0"/>
          <a:lstStyle/>
          <a:p>
            <a:endParaRPr sz="1092"/>
          </a:p>
        </p:txBody>
      </p:sp>
      <p:sp>
        <p:nvSpPr>
          <p:cNvPr id="6" name="object 6"/>
          <p:cNvSpPr/>
          <p:nvPr/>
        </p:nvSpPr>
        <p:spPr>
          <a:xfrm>
            <a:off x="3518633" y="3268489"/>
            <a:ext cx="4058816" cy="3581308"/>
          </a:xfrm>
          <a:prstGeom prst="rect">
            <a:avLst/>
          </a:prstGeom>
          <a:blipFill>
            <a:blip r:embed="rId5" cstate="print"/>
            <a:stretch>
              <a:fillRect/>
            </a:stretch>
          </a:blipFill>
        </p:spPr>
        <p:txBody>
          <a:bodyPr wrap="square" lIns="0" tIns="0" rIns="0" bIns="0" rtlCol="0"/>
          <a:lstStyle/>
          <a:p>
            <a:endParaRPr sz="1092"/>
          </a:p>
        </p:txBody>
      </p:sp>
      <p:sp>
        <p:nvSpPr>
          <p:cNvPr id="7" name="object 7"/>
          <p:cNvSpPr/>
          <p:nvPr/>
        </p:nvSpPr>
        <p:spPr>
          <a:xfrm>
            <a:off x="6436748" y="3315071"/>
            <a:ext cx="4162512" cy="3527552"/>
          </a:xfrm>
          <a:prstGeom prst="rect">
            <a:avLst/>
          </a:prstGeom>
          <a:blipFill>
            <a:blip r:embed="rId6" cstate="print"/>
            <a:stretch>
              <a:fillRect/>
            </a:stretch>
          </a:blipFill>
        </p:spPr>
        <p:txBody>
          <a:bodyPr wrap="square" lIns="0" tIns="0" rIns="0" bIns="0" rtlCol="0"/>
          <a:lstStyle/>
          <a:p>
            <a:endParaRPr sz="1092"/>
          </a:p>
        </p:txBody>
      </p:sp>
      <p:sp>
        <p:nvSpPr>
          <p:cNvPr id="8" name="object 8"/>
          <p:cNvSpPr/>
          <p:nvPr/>
        </p:nvSpPr>
        <p:spPr>
          <a:xfrm>
            <a:off x="9546354" y="3340586"/>
            <a:ext cx="2645217" cy="3476524"/>
          </a:xfrm>
          <a:prstGeom prst="rect">
            <a:avLst/>
          </a:prstGeom>
          <a:blipFill>
            <a:blip r:embed="rId7" cstate="print"/>
            <a:stretch>
              <a:fillRect/>
            </a:stretch>
          </a:blipFill>
        </p:spPr>
        <p:txBody>
          <a:bodyPr wrap="square" lIns="0" tIns="0" rIns="0" bIns="0" rtlCol="0"/>
          <a:lstStyle/>
          <a:p>
            <a:endParaRPr sz="1092"/>
          </a:p>
        </p:txBody>
      </p:sp>
      <p:sp>
        <p:nvSpPr>
          <p:cNvPr id="9" name="object 9"/>
          <p:cNvSpPr txBox="1">
            <a:spLocks noGrp="1"/>
          </p:cNvSpPr>
          <p:nvPr>
            <p:ph type="title"/>
          </p:nvPr>
        </p:nvSpPr>
        <p:spPr>
          <a:xfrm>
            <a:off x="4835714" y="2265036"/>
            <a:ext cx="3927342" cy="684496"/>
          </a:xfrm>
          <a:prstGeom prst="rect">
            <a:avLst/>
          </a:prstGeom>
        </p:spPr>
        <p:txBody>
          <a:bodyPr vert="horz" wrap="square" lIns="0" tIns="7316" rIns="0" bIns="0" rtlCol="0" anchor="ctr">
            <a:spAutoFit/>
          </a:bodyPr>
          <a:lstStyle/>
          <a:p>
            <a:pPr marL="7701">
              <a:lnSpc>
                <a:spcPct val="100000"/>
              </a:lnSpc>
              <a:spcBef>
                <a:spcPts val="58"/>
              </a:spcBef>
            </a:pPr>
            <a:r>
              <a:rPr b="1" spc="18" dirty="0">
                <a:solidFill>
                  <a:schemeClr val="bg1"/>
                </a:solidFill>
              </a:rPr>
              <a:t>Thank</a:t>
            </a:r>
            <a:r>
              <a:rPr b="1" spc="-288" dirty="0">
                <a:solidFill>
                  <a:schemeClr val="bg1"/>
                </a:solidFill>
              </a:rPr>
              <a:t> </a:t>
            </a:r>
            <a:r>
              <a:rPr b="1" spc="73" dirty="0">
                <a:solidFill>
                  <a:schemeClr val="bg1"/>
                </a:solidFill>
              </a:rPr>
              <a:t>you</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5" name="object 3">
            <a:extLst>
              <a:ext uri="{FF2B5EF4-FFF2-40B4-BE49-F238E27FC236}">
                <a16:creationId xmlns:a16="http://schemas.microsoft.com/office/drawing/2014/main" id="{E6E3CCDB-9601-4098-BAC2-9B7AD6FBDB09}"/>
              </a:ext>
            </a:extLst>
          </p:cNvPr>
          <p:cNvSpPr/>
          <p:nvPr/>
        </p:nvSpPr>
        <p:spPr>
          <a:xfrm>
            <a:off x="1" y="0"/>
            <a:ext cx="12192000" cy="6858000"/>
          </a:xfrm>
          <a:prstGeom prst="rect">
            <a:avLst/>
          </a:prstGeom>
          <a:blipFill>
            <a:blip r:embed="rId2" cstate="print"/>
            <a:stretch>
              <a:fillRect/>
            </a:stretch>
          </a:blipFill>
        </p:spPr>
        <p:txBody>
          <a:bodyPr wrap="square" lIns="0" tIns="0" rIns="0" bIns="0" rtlCol="0"/>
          <a:lstStyle/>
          <a:p>
            <a:endParaRPr dirty="0"/>
          </a:p>
        </p:txBody>
      </p:sp>
      <p:sp>
        <p:nvSpPr>
          <p:cNvPr id="6" name="object 4">
            <a:extLst>
              <a:ext uri="{FF2B5EF4-FFF2-40B4-BE49-F238E27FC236}">
                <a16:creationId xmlns:a16="http://schemas.microsoft.com/office/drawing/2014/main" id="{4D4D29CC-7A6A-4159-808A-3C9D661953C2}"/>
              </a:ext>
            </a:extLst>
          </p:cNvPr>
          <p:cNvSpPr txBox="1">
            <a:spLocks noGrp="1"/>
          </p:cNvSpPr>
          <p:nvPr>
            <p:ph type="title"/>
          </p:nvPr>
        </p:nvSpPr>
        <p:spPr>
          <a:xfrm>
            <a:off x="197425" y="2961243"/>
            <a:ext cx="3480495" cy="935513"/>
          </a:xfrm>
          <a:prstGeom prst="rect">
            <a:avLst/>
          </a:prstGeom>
        </p:spPr>
        <p:txBody>
          <a:bodyPr vert="horz" wrap="square" lIns="0" tIns="12065" rIns="0" bIns="0" rtlCol="0">
            <a:spAutoFit/>
          </a:bodyPr>
          <a:lstStyle/>
          <a:p>
            <a:pPr marL="12700">
              <a:lnSpc>
                <a:spcPct val="100000"/>
              </a:lnSpc>
              <a:spcBef>
                <a:spcPts val="95"/>
              </a:spcBef>
            </a:pPr>
            <a:r>
              <a:rPr lang="en-IN" sz="6000" b="1" spc="190" dirty="0">
                <a:solidFill>
                  <a:schemeClr val="bg1"/>
                </a:solidFill>
              </a:rPr>
              <a:t>Overview</a:t>
            </a:r>
            <a:endParaRPr sz="6000" b="1" dirty="0">
              <a:solidFill>
                <a:schemeClr val="bg1"/>
              </a:solidFill>
            </a:endParaRPr>
          </a:p>
        </p:txBody>
      </p:sp>
      <p:pic>
        <p:nvPicPr>
          <p:cNvPr id="7" name="Picture 6">
            <a:extLst>
              <a:ext uri="{FF2B5EF4-FFF2-40B4-BE49-F238E27FC236}">
                <a16:creationId xmlns:a16="http://schemas.microsoft.com/office/drawing/2014/main" id="{CD959166-4245-4BEF-9735-2AF93DF2A2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06130" y="6156961"/>
            <a:ext cx="3592830" cy="574046"/>
          </a:xfrm>
          <a:prstGeom prst="rect">
            <a:avLst/>
          </a:prstGeom>
        </p:spPr>
      </p:pic>
    </p:spTree>
    <p:extLst>
      <p:ext uri="{BB962C8B-B14F-4D97-AF65-F5344CB8AC3E}">
        <p14:creationId xmlns:p14="http://schemas.microsoft.com/office/powerpoint/2010/main" val="5310966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4" name="object 2">
            <a:extLst>
              <a:ext uri="{FF2B5EF4-FFF2-40B4-BE49-F238E27FC236}">
                <a16:creationId xmlns:a16="http://schemas.microsoft.com/office/drawing/2014/main" id="{59DB9BF6-605B-4922-A352-FCDF97691D31}"/>
              </a:ext>
            </a:extLst>
          </p:cNvPr>
          <p:cNvSpPr txBox="1"/>
          <p:nvPr/>
        </p:nvSpPr>
        <p:spPr>
          <a:xfrm>
            <a:off x="468376" y="721995"/>
            <a:ext cx="5852160" cy="3785011"/>
          </a:xfrm>
          <a:prstGeom prst="rect">
            <a:avLst/>
          </a:prstGeom>
        </p:spPr>
        <p:txBody>
          <a:bodyPr vert="horz" wrap="square" lIns="0" tIns="17145" rIns="0" bIns="0" rtlCol="0">
            <a:spAutoFit/>
          </a:bodyPr>
          <a:lstStyle/>
          <a:p>
            <a:pPr marL="22860">
              <a:lnSpc>
                <a:spcPct val="100000"/>
              </a:lnSpc>
              <a:spcBef>
                <a:spcPts val="135"/>
              </a:spcBef>
            </a:pPr>
            <a:r>
              <a:rPr sz="3200" b="1" spc="45" dirty="0">
                <a:solidFill>
                  <a:srgbClr val="0092FF"/>
                </a:solidFill>
                <a:latin typeface="Arial"/>
                <a:cs typeface="Arial"/>
              </a:rPr>
              <a:t>F8</a:t>
            </a:r>
            <a:r>
              <a:rPr sz="3200" b="1" spc="-110" dirty="0">
                <a:solidFill>
                  <a:srgbClr val="0092FF"/>
                </a:solidFill>
                <a:latin typeface="Arial"/>
                <a:cs typeface="Arial"/>
              </a:rPr>
              <a:t> </a:t>
            </a:r>
            <a:r>
              <a:rPr sz="3200" b="1" spc="90" dirty="0">
                <a:solidFill>
                  <a:srgbClr val="0092FF"/>
                </a:solidFill>
                <a:latin typeface="Arial"/>
                <a:cs typeface="Arial"/>
              </a:rPr>
              <a:t>2019</a:t>
            </a:r>
            <a:endParaRPr lang="en-IN" sz="3200" b="1" spc="90" dirty="0">
              <a:solidFill>
                <a:srgbClr val="0092FF"/>
              </a:solidFill>
              <a:latin typeface="Arial"/>
              <a:cs typeface="Arial"/>
            </a:endParaRPr>
          </a:p>
          <a:p>
            <a:pPr marL="22860">
              <a:lnSpc>
                <a:spcPct val="100000"/>
              </a:lnSpc>
              <a:spcBef>
                <a:spcPts val="135"/>
              </a:spcBef>
            </a:pPr>
            <a:endParaRPr sz="3200" b="1" dirty="0">
              <a:latin typeface="Arial"/>
              <a:cs typeface="Arial"/>
            </a:endParaRPr>
          </a:p>
          <a:p>
            <a:pPr algn="just"/>
            <a:r>
              <a:rPr lang="en-US" dirty="0">
                <a:solidFill>
                  <a:schemeClr val="bg1"/>
                </a:solidFill>
              </a:rPr>
              <a:t>Welcome to Facebook's 10</a:t>
            </a:r>
            <a:r>
              <a:rPr lang="en-US" baseline="30000" dirty="0">
                <a:solidFill>
                  <a:schemeClr val="bg1"/>
                </a:solidFill>
              </a:rPr>
              <a:t>th</a:t>
            </a:r>
            <a:r>
              <a:rPr lang="en-US" dirty="0">
                <a:solidFill>
                  <a:schemeClr val="bg1"/>
                </a:solidFill>
              </a:rPr>
              <a:t> F8. It is a technical meet-up for developers, creators, entrepreneurs and innovators from all around the world to showcase the upcoming products and services.</a:t>
            </a:r>
            <a:endParaRPr lang="en-IN" dirty="0">
              <a:solidFill>
                <a:schemeClr val="bg1"/>
              </a:solidFill>
            </a:endParaRPr>
          </a:p>
          <a:p>
            <a:pPr algn="just"/>
            <a:r>
              <a:rPr lang="en-US" dirty="0">
                <a:solidFill>
                  <a:schemeClr val="bg1"/>
                </a:solidFill>
              </a:rPr>
              <a:t>F8 Meetups are an exciting way for global Developer Circles communities who aren't physically at F8 to experience it from afar, together. Your Meetup is an opportunity for local developers to network with each other, watch the keynote, and talk about the latest technology from Facebook's family of apps.</a:t>
            </a:r>
            <a:endParaRPr lang="en-IN" dirty="0">
              <a:solidFill>
                <a:schemeClr val="bg1"/>
              </a:solidFill>
            </a:endParaRPr>
          </a:p>
        </p:txBody>
      </p:sp>
      <p:pic>
        <p:nvPicPr>
          <p:cNvPr id="13" name="Screen Recording 9">
            <a:hlinkClick r:id="" action="ppaction://media"/>
            <a:extLst>
              <a:ext uri="{FF2B5EF4-FFF2-40B4-BE49-F238E27FC236}">
                <a16:creationId xmlns:a16="http://schemas.microsoft.com/office/drawing/2014/main" id="{8F12E90E-C0B7-4EAE-8707-95ACEDCA0E2D}"/>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7277099" y="2335072"/>
            <a:ext cx="4067175" cy="2504757"/>
          </a:xfrm>
          <a:prstGeom prst="rect">
            <a:avLst/>
          </a:prstGeom>
        </p:spPr>
      </p:pic>
      <p:pic>
        <p:nvPicPr>
          <p:cNvPr id="14" name="Picture 13">
            <a:extLst>
              <a:ext uri="{FF2B5EF4-FFF2-40B4-BE49-F238E27FC236}">
                <a16:creationId xmlns:a16="http://schemas.microsoft.com/office/drawing/2014/main" id="{58119262-2BA8-4366-9B07-DF2054DACDD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55944" y="2093976"/>
            <a:ext cx="6294120" cy="3121063"/>
          </a:xfrm>
          <a:prstGeom prst="rect">
            <a:avLst/>
          </a:prstGeom>
        </p:spPr>
      </p:pic>
    </p:spTree>
    <p:extLst>
      <p:ext uri="{BB962C8B-B14F-4D97-AF65-F5344CB8AC3E}">
        <p14:creationId xmlns:p14="http://schemas.microsoft.com/office/powerpoint/2010/main" val="2013403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6330"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3"/>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3"/>
                                        </p:tgtEl>
                                      </p:cBhvr>
                                    </p:cmd>
                                  </p:childTnLst>
                                </p:cTn>
                              </p:par>
                            </p:childTnLst>
                          </p:cTn>
                        </p:par>
                      </p:childTnLst>
                    </p:cTn>
                  </p:par>
                </p:childTnLst>
              </p:cTn>
              <p:nextCondLst>
                <p:cond evt="onClick" delay="0">
                  <p:tgtEl>
                    <p:spTgt spid="13"/>
                  </p:tgtEl>
                </p:cond>
              </p:nextCondLst>
            </p:seq>
            <p:video>
              <p:cMediaNode vol="80000" mute="1">
                <p:cTn id="12" repeatCount="indefinite" fill="hold" display="0">
                  <p:stCondLst>
                    <p:cond delay="indefinite"/>
                  </p:stCondLst>
                </p:cTn>
                <p:tgtEl>
                  <p:spTgt spid="13"/>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B5A6"/>
        </a:solidFill>
        <a:effectLst/>
      </p:bgPr>
    </p:bg>
    <p:spTree>
      <p:nvGrpSpPr>
        <p:cNvPr id="1" name=""/>
        <p:cNvGrpSpPr/>
        <p:nvPr/>
      </p:nvGrpSpPr>
      <p:grpSpPr>
        <a:xfrm>
          <a:off x="0" y="0"/>
          <a:ext cx="0" cy="0"/>
          <a:chOff x="0" y="0"/>
          <a:chExt cx="0" cy="0"/>
        </a:xfrm>
      </p:grpSpPr>
      <p:sp>
        <p:nvSpPr>
          <p:cNvPr id="4" name="object 3">
            <a:extLst>
              <a:ext uri="{FF2B5EF4-FFF2-40B4-BE49-F238E27FC236}">
                <a16:creationId xmlns:a16="http://schemas.microsoft.com/office/drawing/2014/main" id="{2CCDBF17-5704-4CE2-A83E-5679B9907C2E}"/>
              </a:ext>
            </a:extLst>
          </p:cNvPr>
          <p:cNvSpPr/>
          <p:nvPr/>
        </p:nvSpPr>
        <p:spPr>
          <a:xfrm>
            <a:off x="1" y="-10160"/>
            <a:ext cx="12192000" cy="6858000"/>
          </a:xfrm>
          <a:prstGeom prst="rect">
            <a:avLst/>
          </a:prstGeom>
          <a:blipFill>
            <a:blip r:embed="rId2" cstate="print"/>
            <a:stretch>
              <a:fillRect/>
            </a:stretch>
          </a:blipFill>
        </p:spPr>
        <p:txBody>
          <a:bodyPr wrap="square" lIns="0" tIns="0" rIns="0" bIns="0" rtlCol="0"/>
          <a:lstStyle/>
          <a:p>
            <a:endParaRPr/>
          </a:p>
        </p:txBody>
      </p:sp>
      <p:sp>
        <p:nvSpPr>
          <p:cNvPr id="5" name="TextBox 4">
            <a:extLst>
              <a:ext uri="{FF2B5EF4-FFF2-40B4-BE49-F238E27FC236}">
                <a16:creationId xmlns:a16="http://schemas.microsoft.com/office/drawing/2014/main" id="{8ECB8D52-0813-4BD5-B5C0-EF681FC6E2CB}"/>
              </a:ext>
            </a:extLst>
          </p:cNvPr>
          <p:cNvSpPr txBox="1"/>
          <p:nvPr/>
        </p:nvSpPr>
        <p:spPr>
          <a:xfrm>
            <a:off x="162560" y="5455920"/>
            <a:ext cx="6278880" cy="646331"/>
          </a:xfrm>
          <a:prstGeom prst="rect">
            <a:avLst/>
          </a:prstGeom>
          <a:noFill/>
        </p:spPr>
        <p:txBody>
          <a:bodyPr wrap="square" rtlCol="0">
            <a:spAutoFit/>
          </a:bodyPr>
          <a:lstStyle/>
          <a:p>
            <a:r>
              <a:rPr lang="en-IN" sz="3600" b="1" dirty="0">
                <a:solidFill>
                  <a:schemeClr val="bg1"/>
                </a:solidFill>
              </a:rPr>
              <a:t>About  Developer Circle Vellore</a:t>
            </a:r>
            <a:endParaRPr lang="en-IN" sz="2000" b="1" dirty="0">
              <a:solidFill>
                <a:schemeClr val="bg1"/>
              </a:solidFill>
            </a:endParaRPr>
          </a:p>
        </p:txBody>
      </p:sp>
      <p:pic>
        <p:nvPicPr>
          <p:cNvPr id="6" name="Picture 5">
            <a:extLst>
              <a:ext uri="{FF2B5EF4-FFF2-40B4-BE49-F238E27FC236}">
                <a16:creationId xmlns:a16="http://schemas.microsoft.com/office/drawing/2014/main" id="{C5E6FAEE-BE68-4287-8986-D895B3A53D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01380" y="6273794"/>
            <a:ext cx="3592830" cy="574046"/>
          </a:xfrm>
          <a:prstGeom prst="rect">
            <a:avLst/>
          </a:prstGeom>
        </p:spPr>
      </p:pic>
    </p:spTree>
    <p:extLst>
      <p:ext uri="{BB962C8B-B14F-4D97-AF65-F5344CB8AC3E}">
        <p14:creationId xmlns:p14="http://schemas.microsoft.com/office/powerpoint/2010/main" val="770362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76C2E21-D8D1-4995-8B7A-0D694A9CCA1C}"/>
              </a:ext>
            </a:extLst>
          </p:cNvPr>
          <p:cNvSpPr txBox="1"/>
          <p:nvPr/>
        </p:nvSpPr>
        <p:spPr>
          <a:xfrm>
            <a:off x="1097280" y="1544320"/>
            <a:ext cx="9702800" cy="4966616"/>
          </a:xfrm>
          <a:prstGeom prst="rect">
            <a:avLst/>
          </a:prstGeom>
          <a:noFill/>
        </p:spPr>
        <p:txBody>
          <a:bodyPr wrap="square" rtlCol="0">
            <a:spAutoFit/>
          </a:bodyPr>
          <a:lstStyle/>
          <a:p>
            <a:pPr marL="107950" algn="just">
              <a:buClr>
                <a:srgbClr val="EF2929"/>
              </a:buClr>
              <a:buSzPct val="4500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pPr>
            <a:r>
              <a:rPr lang="en-US" sz="2400" dirty="0">
                <a:solidFill>
                  <a:schemeClr val="bg1"/>
                </a:solidFill>
              </a:rPr>
              <a:t>Facebook Developer Circle is a renowned global network of communities established by developers, for developers. Each of the local communities work with the same motto to help developers reach the zenith of their potential. Vellore is one such local community in Facebook developer circles, which serves as a forum for tech enthusiasts and developers to use Facebook as a platform to build, interact and collaborate with each other.</a:t>
            </a:r>
            <a:endParaRPr lang="en-IN" sz="2400" dirty="0">
              <a:solidFill>
                <a:schemeClr val="bg1"/>
              </a:solidFill>
            </a:endParaRPr>
          </a:p>
          <a:p>
            <a:pPr marL="107950" algn="just">
              <a:buClr>
                <a:srgbClr val="EF2929"/>
              </a:buClr>
              <a:buSzPct val="4500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pPr>
            <a:endParaRPr lang="en-US" altLang="en-US" sz="2400" dirty="0">
              <a:solidFill>
                <a:schemeClr val="bg1"/>
              </a:solidFill>
            </a:endParaRPr>
          </a:p>
          <a:p>
            <a:pPr marL="107950" algn="just">
              <a:buClr>
                <a:srgbClr val="EF2929"/>
              </a:buClr>
              <a:buSzPct val="4500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pPr>
            <a:r>
              <a:rPr lang="en-US" altLang="en-US" sz="2400" dirty="0">
                <a:solidFill>
                  <a:schemeClr val="bg1"/>
                </a:solidFill>
              </a:rPr>
              <a:t>This is a forum for developers who are interested in building on the Facebook platform to interact and collaborate with other developers. It </a:t>
            </a:r>
            <a:r>
              <a:rPr lang="en-US" altLang="en-US" sz="2400" dirty="0">
                <a:solidFill>
                  <a:schemeClr val="bg1"/>
                </a:solidFill>
                <a:latin typeface="Noto Sans Regular" pitchFamily="32" charset="0"/>
              </a:rPr>
              <a:t>is a renowned global network of communities established by developers, for developers. </a:t>
            </a:r>
          </a:p>
          <a:p>
            <a:pPr marL="107950" algn="just">
              <a:lnSpc>
                <a:spcPct val="113000"/>
              </a:lnSpc>
              <a:buClr>
                <a:srgbClr val="EF2929"/>
              </a:buClr>
              <a:buSzPct val="4500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pPr>
            <a:r>
              <a:rPr lang="en-US" altLang="en-US" sz="2400" dirty="0">
                <a:solidFill>
                  <a:schemeClr val="bg1"/>
                </a:solidFill>
                <a:latin typeface="Noto Sans Regular" pitchFamily="32" charset="0"/>
              </a:rPr>
              <a:t>FDC Vellore conducts many events, webinars and sessions in and around Vellore to keep up with its motto.</a:t>
            </a:r>
            <a:r>
              <a:rPr lang="en-US" altLang="en-US" dirty="0">
                <a:solidFill>
                  <a:schemeClr val="bg1"/>
                </a:solidFill>
                <a:latin typeface="Noto Sans Regular" pitchFamily="32" charset="0"/>
              </a:rPr>
              <a:t> </a:t>
            </a:r>
          </a:p>
        </p:txBody>
      </p:sp>
      <p:sp>
        <p:nvSpPr>
          <p:cNvPr id="5" name="TextBox 4">
            <a:extLst>
              <a:ext uri="{FF2B5EF4-FFF2-40B4-BE49-F238E27FC236}">
                <a16:creationId xmlns:a16="http://schemas.microsoft.com/office/drawing/2014/main" id="{2D877A1A-6BDF-4CB4-9166-CB997239FFDD}"/>
              </a:ext>
            </a:extLst>
          </p:cNvPr>
          <p:cNvSpPr txBox="1"/>
          <p:nvPr/>
        </p:nvSpPr>
        <p:spPr>
          <a:xfrm>
            <a:off x="1270000" y="637252"/>
            <a:ext cx="7487920" cy="584775"/>
          </a:xfrm>
          <a:prstGeom prst="rect">
            <a:avLst/>
          </a:prstGeom>
          <a:noFill/>
        </p:spPr>
        <p:txBody>
          <a:bodyPr wrap="square" rtlCol="0">
            <a:spAutoFit/>
          </a:bodyPr>
          <a:lstStyle/>
          <a:p>
            <a:r>
              <a:rPr lang="en-IN" sz="3200" b="1" dirty="0">
                <a:solidFill>
                  <a:srgbClr val="00B5A6"/>
                </a:solidFill>
              </a:rPr>
              <a:t>Facebook Developer circle Vellore</a:t>
            </a:r>
            <a:endParaRPr lang="en-IN" b="1" dirty="0">
              <a:solidFill>
                <a:srgbClr val="00B5A6"/>
              </a:solidFill>
            </a:endParaRPr>
          </a:p>
        </p:txBody>
      </p:sp>
    </p:spTree>
    <p:extLst>
      <p:ext uri="{BB962C8B-B14F-4D97-AF65-F5344CB8AC3E}">
        <p14:creationId xmlns:p14="http://schemas.microsoft.com/office/powerpoint/2010/main" val="8705786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9962BF"/>
        </a:solidFill>
        <a:effectLst/>
      </p:bgPr>
    </p:bg>
    <p:spTree>
      <p:nvGrpSpPr>
        <p:cNvPr id="1" name=""/>
        <p:cNvGrpSpPr/>
        <p:nvPr/>
      </p:nvGrpSpPr>
      <p:grpSpPr>
        <a:xfrm>
          <a:off x="0" y="0"/>
          <a:ext cx="0" cy="0"/>
          <a:chOff x="0" y="0"/>
          <a:chExt cx="0" cy="0"/>
        </a:xfrm>
      </p:grpSpPr>
      <p:sp>
        <p:nvSpPr>
          <p:cNvPr id="4" name="object 3">
            <a:extLst>
              <a:ext uri="{FF2B5EF4-FFF2-40B4-BE49-F238E27FC236}">
                <a16:creationId xmlns:a16="http://schemas.microsoft.com/office/drawing/2014/main" id="{D1FED664-E3B2-49D4-BF79-A5E53C861244}"/>
              </a:ext>
            </a:extLst>
          </p:cNvPr>
          <p:cNvSpPr/>
          <p:nvPr/>
        </p:nvSpPr>
        <p:spPr>
          <a:xfrm>
            <a:off x="1" y="1"/>
            <a:ext cx="12191999" cy="6858000"/>
          </a:xfrm>
          <a:prstGeom prst="rect">
            <a:avLst/>
          </a:prstGeom>
          <a:blipFill>
            <a:blip r:embed="rId2" cstate="print"/>
            <a:stretch>
              <a:fillRect/>
            </a:stretch>
          </a:blipFill>
        </p:spPr>
        <p:txBody>
          <a:bodyPr wrap="square" lIns="0" tIns="0" rIns="0" bIns="0" rtlCol="0"/>
          <a:lstStyle/>
          <a:p>
            <a:endParaRPr/>
          </a:p>
        </p:txBody>
      </p:sp>
      <p:sp>
        <p:nvSpPr>
          <p:cNvPr id="5" name="TextBox 4">
            <a:extLst>
              <a:ext uri="{FF2B5EF4-FFF2-40B4-BE49-F238E27FC236}">
                <a16:creationId xmlns:a16="http://schemas.microsoft.com/office/drawing/2014/main" id="{5DCE4D74-C375-4C79-B2AD-36894738123B}"/>
              </a:ext>
            </a:extLst>
          </p:cNvPr>
          <p:cNvSpPr txBox="1"/>
          <p:nvPr/>
        </p:nvSpPr>
        <p:spPr>
          <a:xfrm>
            <a:off x="485775" y="4229100"/>
            <a:ext cx="3638550" cy="830997"/>
          </a:xfrm>
          <a:prstGeom prst="rect">
            <a:avLst/>
          </a:prstGeom>
          <a:noFill/>
        </p:spPr>
        <p:txBody>
          <a:bodyPr wrap="square" rtlCol="0">
            <a:spAutoFit/>
          </a:bodyPr>
          <a:lstStyle/>
          <a:p>
            <a:r>
              <a:rPr lang="en-IN" sz="4800" b="1" dirty="0">
                <a:solidFill>
                  <a:schemeClr val="bg1"/>
                </a:solidFill>
              </a:rPr>
              <a:t>Past Events</a:t>
            </a:r>
            <a:endParaRPr lang="en-IN" b="1" dirty="0">
              <a:solidFill>
                <a:schemeClr val="bg1"/>
              </a:solidFill>
            </a:endParaRPr>
          </a:p>
        </p:txBody>
      </p:sp>
      <p:sp>
        <p:nvSpPr>
          <p:cNvPr id="9" name="Rectangle: Rounded Corners 8">
            <a:extLst>
              <a:ext uri="{FF2B5EF4-FFF2-40B4-BE49-F238E27FC236}">
                <a16:creationId xmlns:a16="http://schemas.microsoft.com/office/drawing/2014/main" id="{4DF0D5FA-12F1-4BAC-B40F-6EEB3FFAF8E0}"/>
              </a:ext>
            </a:extLst>
          </p:cNvPr>
          <p:cNvSpPr/>
          <p:nvPr/>
        </p:nvSpPr>
        <p:spPr>
          <a:xfrm>
            <a:off x="6372225" y="1381125"/>
            <a:ext cx="4048125" cy="2771775"/>
          </a:xfrm>
          <a:prstGeom prst="roundRect">
            <a:avLst/>
          </a:prstGeom>
          <a:blipFill>
            <a:blip r:embed="rId3"/>
            <a:stretch>
              <a:fillRect/>
            </a:stretch>
          </a:blipFill>
          <a:ln w="76200">
            <a:solidFill>
              <a:srgbClr val="7DCAC2"/>
            </a:solidFill>
          </a:ln>
          <a:effectLst>
            <a:glow>
              <a:schemeClr val="accent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0" name="Picture 9">
            <a:extLst>
              <a:ext uri="{FF2B5EF4-FFF2-40B4-BE49-F238E27FC236}">
                <a16:creationId xmlns:a16="http://schemas.microsoft.com/office/drawing/2014/main" id="{1CE3A3FD-752E-4E2D-A3B5-F553D7A8E01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20430" y="6166486"/>
            <a:ext cx="3592830" cy="574046"/>
          </a:xfrm>
          <a:prstGeom prst="rect">
            <a:avLst/>
          </a:prstGeom>
        </p:spPr>
      </p:pic>
    </p:spTree>
    <p:extLst>
      <p:ext uri="{BB962C8B-B14F-4D97-AF65-F5344CB8AC3E}">
        <p14:creationId xmlns:p14="http://schemas.microsoft.com/office/powerpoint/2010/main" val="40494777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7A1E1E0-60D6-46BE-9DE7-400E790FF563}"/>
              </a:ext>
            </a:extLst>
          </p:cNvPr>
          <p:cNvPicPr>
            <a:picLocks noChangeAspect="1"/>
          </p:cNvPicPr>
          <p:nvPr/>
        </p:nvPicPr>
        <p:blipFill rotWithShape="1">
          <a:blip r:embed="rId2">
            <a:extLst>
              <a:ext uri="{28A0092B-C50C-407E-A947-70E740481C1C}">
                <a14:useLocalDpi xmlns:a14="http://schemas.microsoft.com/office/drawing/2010/main" val="0"/>
              </a:ext>
            </a:extLst>
          </a:blip>
          <a:srcRect l="31981" r="29447" b="33426"/>
          <a:stretch/>
        </p:blipFill>
        <p:spPr>
          <a:xfrm>
            <a:off x="1038689" y="745724"/>
            <a:ext cx="1602014" cy="1429306"/>
          </a:xfrm>
          <a:prstGeom prst="rect">
            <a:avLst/>
          </a:prstGeom>
          <a:noFill/>
        </p:spPr>
      </p:pic>
      <p:sp>
        <p:nvSpPr>
          <p:cNvPr id="8" name="TextBox 7">
            <a:extLst>
              <a:ext uri="{FF2B5EF4-FFF2-40B4-BE49-F238E27FC236}">
                <a16:creationId xmlns:a16="http://schemas.microsoft.com/office/drawing/2014/main" id="{B5750C69-AA1E-48C5-9B14-C25EEE17CC28}"/>
              </a:ext>
            </a:extLst>
          </p:cNvPr>
          <p:cNvSpPr txBox="1"/>
          <p:nvPr/>
        </p:nvSpPr>
        <p:spPr>
          <a:xfrm>
            <a:off x="3207891" y="367770"/>
            <a:ext cx="8424908" cy="2185214"/>
          </a:xfrm>
          <a:prstGeom prst="rect">
            <a:avLst/>
          </a:prstGeom>
          <a:noFill/>
        </p:spPr>
        <p:txBody>
          <a:bodyPr wrap="square" rtlCol="0">
            <a:spAutoFit/>
          </a:bodyPr>
          <a:lstStyle/>
          <a:p>
            <a:r>
              <a:rPr lang="en-IN" sz="3600" b="1" dirty="0">
                <a:solidFill>
                  <a:srgbClr val="9962BF"/>
                </a:solidFill>
              </a:rPr>
              <a:t>Build Days</a:t>
            </a:r>
          </a:p>
          <a:p>
            <a:pPr algn="just"/>
            <a:r>
              <a:rPr lang="en-IN" sz="2000" b="1" dirty="0">
                <a:solidFill>
                  <a:schemeClr val="bg1"/>
                </a:solidFill>
              </a:rPr>
              <a:t>The objective of Build Days is to bring together developers and community leaders from across the globe to create solutions that help people build community and bring the world closer together. Participants were asked to create solutions that use at least one Facebook developer product, such as Groups API, Messenger or React</a:t>
            </a:r>
          </a:p>
        </p:txBody>
      </p:sp>
      <p:pic>
        <p:nvPicPr>
          <p:cNvPr id="12" name="Picture 11">
            <a:extLst>
              <a:ext uri="{FF2B5EF4-FFF2-40B4-BE49-F238E27FC236}">
                <a16:creationId xmlns:a16="http://schemas.microsoft.com/office/drawing/2014/main" id="{099D8332-A3FA-49E3-B865-39C1C76B32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74499" y="3548062"/>
            <a:ext cx="2558300" cy="2185215"/>
          </a:xfrm>
          <a:prstGeom prst="rect">
            <a:avLst/>
          </a:prstGeom>
        </p:spPr>
      </p:pic>
      <p:sp>
        <p:nvSpPr>
          <p:cNvPr id="13" name="TextBox 12">
            <a:extLst>
              <a:ext uri="{FF2B5EF4-FFF2-40B4-BE49-F238E27FC236}">
                <a16:creationId xmlns:a16="http://schemas.microsoft.com/office/drawing/2014/main" id="{8664548C-8280-4828-823E-7C601E0F83C9}"/>
              </a:ext>
            </a:extLst>
          </p:cNvPr>
          <p:cNvSpPr txBox="1"/>
          <p:nvPr/>
        </p:nvSpPr>
        <p:spPr>
          <a:xfrm>
            <a:off x="1286064" y="3858781"/>
            <a:ext cx="7657723" cy="646331"/>
          </a:xfrm>
          <a:prstGeom prst="rect">
            <a:avLst/>
          </a:prstGeom>
          <a:noFill/>
        </p:spPr>
        <p:txBody>
          <a:bodyPr wrap="square" rtlCol="0">
            <a:spAutoFit/>
          </a:bodyPr>
          <a:lstStyle/>
          <a:p>
            <a:r>
              <a:rPr lang="en-IN" sz="3600" b="1" dirty="0">
                <a:solidFill>
                  <a:srgbClr val="9962BF"/>
                </a:solidFill>
              </a:rPr>
              <a:t>Docker</a:t>
            </a:r>
          </a:p>
        </p:txBody>
      </p:sp>
      <p:sp>
        <p:nvSpPr>
          <p:cNvPr id="2" name="TextBox 1">
            <a:extLst>
              <a:ext uri="{FF2B5EF4-FFF2-40B4-BE49-F238E27FC236}">
                <a16:creationId xmlns:a16="http://schemas.microsoft.com/office/drawing/2014/main" id="{2E45D9DE-34DE-4C9D-A54C-E78A4E9782F7}"/>
              </a:ext>
            </a:extLst>
          </p:cNvPr>
          <p:cNvSpPr txBox="1"/>
          <p:nvPr/>
        </p:nvSpPr>
        <p:spPr>
          <a:xfrm>
            <a:off x="1286064" y="4438835"/>
            <a:ext cx="7573851" cy="1200329"/>
          </a:xfrm>
          <a:prstGeom prst="rect">
            <a:avLst/>
          </a:prstGeom>
          <a:noFill/>
        </p:spPr>
        <p:txBody>
          <a:bodyPr wrap="square" rtlCol="0">
            <a:spAutoFit/>
          </a:bodyPr>
          <a:lstStyle/>
          <a:p>
            <a:pPr algn="just"/>
            <a:r>
              <a:rPr lang="en-US" dirty="0">
                <a:solidFill>
                  <a:schemeClr val="bg1"/>
                </a:solidFill>
              </a:rPr>
              <a:t>Docker 101was a hands on workshop about Docker for student of VIT </a:t>
            </a:r>
            <a:r>
              <a:rPr lang="en-US" dirty="0" err="1">
                <a:solidFill>
                  <a:schemeClr val="bg1"/>
                </a:solidFill>
              </a:rPr>
              <a:t>vellore</a:t>
            </a:r>
            <a:r>
              <a:rPr lang="en-US" dirty="0">
                <a:solidFill>
                  <a:schemeClr val="bg1"/>
                </a:solidFill>
              </a:rPr>
              <a:t>. </a:t>
            </a:r>
          </a:p>
          <a:p>
            <a:pPr algn="just"/>
            <a:r>
              <a:rPr lang="en-US" dirty="0">
                <a:solidFill>
                  <a:schemeClr val="bg1"/>
                </a:solidFill>
              </a:rPr>
              <a:t>The purpose of the workshop was to provide beginners with an insight in the docker </a:t>
            </a:r>
          </a:p>
          <a:p>
            <a:pPr algn="just"/>
            <a:r>
              <a:rPr lang="en-US" dirty="0" err="1">
                <a:solidFill>
                  <a:schemeClr val="bg1"/>
                </a:solidFill>
              </a:rPr>
              <a:t>containerisation</a:t>
            </a:r>
            <a:r>
              <a:rPr lang="en-US" dirty="0">
                <a:solidFill>
                  <a:schemeClr val="bg1"/>
                </a:solidFill>
              </a:rPr>
              <a:t> journey and enable them to start a breath taking voyage.</a:t>
            </a:r>
            <a:endParaRPr lang="en-IN" dirty="0">
              <a:solidFill>
                <a:schemeClr val="bg1"/>
              </a:solidFill>
            </a:endParaRPr>
          </a:p>
        </p:txBody>
      </p:sp>
    </p:spTree>
    <p:extLst>
      <p:ext uri="{BB962C8B-B14F-4D97-AF65-F5344CB8AC3E}">
        <p14:creationId xmlns:p14="http://schemas.microsoft.com/office/powerpoint/2010/main" val="15525907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C5E7623-1003-4F70-9C60-7F65BFE77464}"/>
              </a:ext>
            </a:extLst>
          </p:cNvPr>
          <p:cNvPicPr>
            <a:picLocks noChangeAspect="1"/>
          </p:cNvPicPr>
          <p:nvPr/>
        </p:nvPicPr>
        <p:blipFill rotWithShape="1">
          <a:blip r:embed="rId2">
            <a:extLst>
              <a:ext uri="{28A0092B-C50C-407E-A947-70E740481C1C}">
                <a14:useLocalDpi xmlns:a14="http://schemas.microsoft.com/office/drawing/2010/main" val="0"/>
              </a:ext>
            </a:extLst>
          </a:blip>
          <a:srcRect l="20556" r="21111"/>
          <a:stretch/>
        </p:blipFill>
        <p:spPr>
          <a:xfrm>
            <a:off x="238125" y="295275"/>
            <a:ext cx="2324100" cy="1992086"/>
          </a:xfrm>
          <a:prstGeom prst="rect">
            <a:avLst/>
          </a:prstGeom>
        </p:spPr>
      </p:pic>
      <p:pic>
        <p:nvPicPr>
          <p:cNvPr id="9" name="Picture 8">
            <a:extLst>
              <a:ext uri="{FF2B5EF4-FFF2-40B4-BE49-F238E27FC236}">
                <a16:creationId xmlns:a16="http://schemas.microsoft.com/office/drawing/2014/main" id="{7F645942-576E-42DF-AA1E-9213FB92CB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82561" y="2287361"/>
            <a:ext cx="3204309" cy="1437437"/>
          </a:xfrm>
          <a:prstGeom prst="rect">
            <a:avLst/>
          </a:prstGeom>
        </p:spPr>
      </p:pic>
      <p:sp>
        <p:nvSpPr>
          <p:cNvPr id="10" name="TextBox 9">
            <a:extLst>
              <a:ext uri="{FF2B5EF4-FFF2-40B4-BE49-F238E27FC236}">
                <a16:creationId xmlns:a16="http://schemas.microsoft.com/office/drawing/2014/main" id="{DC7DA058-8AB9-46CE-BBC9-02497C4E2113}"/>
              </a:ext>
            </a:extLst>
          </p:cNvPr>
          <p:cNvSpPr txBox="1"/>
          <p:nvPr/>
        </p:nvSpPr>
        <p:spPr>
          <a:xfrm>
            <a:off x="2987040" y="497840"/>
            <a:ext cx="8097520" cy="923330"/>
          </a:xfrm>
          <a:prstGeom prst="rect">
            <a:avLst/>
          </a:prstGeom>
          <a:noFill/>
        </p:spPr>
        <p:txBody>
          <a:bodyPr wrap="square" rtlCol="0">
            <a:spAutoFit/>
          </a:bodyPr>
          <a:lstStyle/>
          <a:p>
            <a:r>
              <a:rPr lang="en-US" dirty="0">
                <a:solidFill>
                  <a:schemeClr val="bg1"/>
                </a:solidFill>
              </a:rPr>
              <a:t>Docker 101was a hands on workshop about Docker for student of VIT </a:t>
            </a:r>
            <a:r>
              <a:rPr lang="en-US" dirty="0" err="1">
                <a:solidFill>
                  <a:schemeClr val="bg1"/>
                </a:solidFill>
              </a:rPr>
              <a:t>vellore</a:t>
            </a:r>
            <a:r>
              <a:rPr lang="en-US" dirty="0">
                <a:solidFill>
                  <a:schemeClr val="bg1"/>
                </a:solidFill>
              </a:rPr>
              <a:t>. </a:t>
            </a:r>
          </a:p>
          <a:p>
            <a:r>
              <a:rPr lang="en-US" dirty="0">
                <a:solidFill>
                  <a:schemeClr val="bg1"/>
                </a:solidFill>
              </a:rPr>
              <a:t>The purpose of the workshop was to provide beginners with an insight in the docker </a:t>
            </a:r>
          </a:p>
          <a:p>
            <a:r>
              <a:rPr lang="en-US" dirty="0" err="1">
                <a:solidFill>
                  <a:schemeClr val="bg1"/>
                </a:solidFill>
              </a:rPr>
              <a:t>containerisation</a:t>
            </a:r>
            <a:r>
              <a:rPr lang="en-US" dirty="0">
                <a:solidFill>
                  <a:schemeClr val="bg1"/>
                </a:solidFill>
              </a:rPr>
              <a:t> journey and enable them to start a breath taking voyage.</a:t>
            </a:r>
            <a:endParaRPr lang="en-IN" dirty="0">
              <a:solidFill>
                <a:schemeClr val="bg1"/>
              </a:solidFill>
            </a:endParaRPr>
          </a:p>
        </p:txBody>
      </p:sp>
      <p:sp>
        <p:nvSpPr>
          <p:cNvPr id="13" name="TextBox 12">
            <a:extLst>
              <a:ext uri="{FF2B5EF4-FFF2-40B4-BE49-F238E27FC236}">
                <a16:creationId xmlns:a16="http://schemas.microsoft.com/office/drawing/2014/main" id="{92A86415-1921-4843-BEF4-CE2DAB8749C2}"/>
              </a:ext>
            </a:extLst>
          </p:cNvPr>
          <p:cNvSpPr txBox="1"/>
          <p:nvPr/>
        </p:nvSpPr>
        <p:spPr>
          <a:xfrm>
            <a:off x="487680" y="2702560"/>
            <a:ext cx="7447280" cy="1200329"/>
          </a:xfrm>
          <a:prstGeom prst="rect">
            <a:avLst/>
          </a:prstGeom>
          <a:noFill/>
        </p:spPr>
        <p:txBody>
          <a:bodyPr wrap="square" rtlCol="0">
            <a:spAutoFit/>
          </a:bodyPr>
          <a:lstStyle/>
          <a:p>
            <a:r>
              <a:rPr lang="en-US" sz="2400" dirty="0">
                <a:solidFill>
                  <a:schemeClr val="bg1"/>
                </a:solidFill>
              </a:rPr>
              <a:t>The purpose of the session was to spread the awareness and </a:t>
            </a:r>
            <a:r>
              <a:rPr lang="en-US" sz="2400" dirty="0" err="1">
                <a:solidFill>
                  <a:schemeClr val="bg1"/>
                </a:solidFill>
              </a:rPr>
              <a:t>familiarise</a:t>
            </a:r>
            <a:r>
              <a:rPr lang="en-US" sz="2400" dirty="0">
                <a:solidFill>
                  <a:schemeClr val="bg1"/>
                </a:solidFill>
              </a:rPr>
              <a:t> attendees about react concepts </a:t>
            </a:r>
          </a:p>
          <a:p>
            <a:r>
              <a:rPr lang="en-US" sz="2400" dirty="0">
                <a:solidFill>
                  <a:schemeClr val="bg1"/>
                </a:solidFill>
              </a:rPr>
              <a:t>were further employed to build basic introductory apps.</a:t>
            </a:r>
            <a:endParaRPr lang="en-IN" sz="2400" dirty="0">
              <a:solidFill>
                <a:schemeClr val="bg1"/>
              </a:solidFill>
            </a:endParaRPr>
          </a:p>
        </p:txBody>
      </p:sp>
      <p:pic>
        <p:nvPicPr>
          <p:cNvPr id="15" name="Picture 14">
            <a:extLst>
              <a:ext uri="{FF2B5EF4-FFF2-40B4-BE49-F238E27FC236}">
                <a16:creationId xmlns:a16="http://schemas.microsoft.com/office/drawing/2014/main" id="{9E8E4682-14EE-4725-98B8-E97010AD891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7680" y="4593769"/>
            <a:ext cx="3717009" cy="1437437"/>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16" name="TextBox 15">
            <a:extLst>
              <a:ext uri="{FF2B5EF4-FFF2-40B4-BE49-F238E27FC236}">
                <a16:creationId xmlns:a16="http://schemas.microsoft.com/office/drawing/2014/main" id="{0AE7FABD-E795-4395-B55F-E6E4E5895D81}"/>
              </a:ext>
            </a:extLst>
          </p:cNvPr>
          <p:cNvSpPr txBox="1"/>
          <p:nvPr/>
        </p:nvSpPr>
        <p:spPr>
          <a:xfrm>
            <a:off x="5212080" y="4593769"/>
            <a:ext cx="6492240" cy="1600438"/>
          </a:xfrm>
          <a:prstGeom prst="rect">
            <a:avLst/>
          </a:prstGeom>
          <a:noFill/>
        </p:spPr>
        <p:txBody>
          <a:bodyPr wrap="square" rtlCol="0">
            <a:spAutoFit/>
          </a:bodyPr>
          <a:lstStyle/>
          <a:p>
            <a:r>
              <a:rPr lang="en-IN" sz="2000" dirty="0">
                <a:solidFill>
                  <a:schemeClr val="bg1"/>
                </a:solidFill>
              </a:rPr>
              <a:t>Facebook Developers circle Vellore is conducting this event not only to celebrate the women in tech but also to inspire and encourage more and more women to evolve technically. And to take any challenge as a creative opportunity.</a:t>
            </a:r>
          </a:p>
          <a:p>
            <a:endParaRPr lang="en-IN" dirty="0"/>
          </a:p>
        </p:txBody>
      </p:sp>
    </p:spTree>
    <p:extLst>
      <p:ext uri="{BB962C8B-B14F-4D97-AF65-F5344CB8AC3E}">
        <p14:creationId xmlns:p14="http://schemas.microsoft.com/office/powerpoint/2010/main" val="14181386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50" name="TextBox 49">
            <a:extLst>
              <a:ext uri="{FF2B5EF4-FFF2-40B4-BE49-F238E27FC236}">
                <a16:creationId xmlns:a16="http://schemas.microsoft.com/office/drawing/2014/main" id="{9EB0FD16-689C-476C-8309-C7173C257513}"/>
              </a:ext>
            </a:extLst>
          </p:cNvPr>
          <p:cNvSpPr txBox="1"/>
          <p:nvPr/>
        </p:nvSpPr>
        <p:spPr>
          <a:xfrm>
            <a:off x="4016727" y="2177635"/>
            <a:ext cx="7278915" cy="1600438"/>
          </a:xfrm>
          <a:prstGeom prst="rect">
            <a:avLst/>
          </a:prstGeom>
          <a:noFill/>
        </p:spPr>
        <p:txBody>
          <a:bodyPr wrap="square" rtlCol="0">
            <a:spAutoFit/>
          </a:bodyPr>
          <a:lstStyle/>
          <a:p>
            <a:pPr algn="ctr"/>
            <a:r>
              <a:rPr lang="en-US" sz="9600" dirty="0">
                <a:solidFill>
                  <a:srgbClr val="FF5969"/>
                </a:solidFill>
                <a:latin typeface="Tw Cen MT" panose="020B0602020104020603" pitchFamily="34" charset="0"/>
              </a:rPr>
              <a:t>Webinar</a:t>
            </a:r>
            <a:endParaRPr lang="en-US" sz="11800" dirty="0">
              <a:solidFill>
                <a:srgbClr val="FF5969"/>
              </a:solidFill>
              <a:latin typeface="Tw Cen MT" panose="020B0602020104020603" pitchFamily="34" charset="0"/>
            </a:endParaRPr>
          </a:p>
        </p:txBody>
      </p:sp>
      <p:grpSp>
        <p:nvGrpSpPr>
          <p:cNvPr id="24" name="Group 23">
            <a:extLst>
              <a:ext uri="{FF2B5EF4-FFF2-40B4-BE49-F238E27FC236}">
                <a16:creationId xmlns:a16="http://schemas.microsoft.com/office/drawing/2014/main" id="{69A27401-3327-4871-86AC-B461CA62C3AC}"/>
              </a:ext>
            </a:extLst>
          </p:cNvPr>
          <p:cNvGrpSpPr/>
          <p:nvPr/>
        </p:nvGrpSpPr>
        <p:grpSpPr>
          <a:xfrm>
            <a:off x="-8798784" y="0"/>
            <a:ext cx="11447503" cy="6858000"/>
            <a:chOff x="213096" y="0"/>
            <a:chExt cx="11447503" cy="6858000"/>
          </a:xfrm>
        </p:grpSpPr>
        <p:sp>
          <p:nvSpPr>
            <p:cNvPr id="25" name="Rectangle 24">
              <a:extLst>
                <a:ext uri="{FF2B5EF4-FFF2-40B4-BE49-F238E27FC236}">
                  <a16:creationId xmlns:a16="http://schemas.microsoft.com/office/drawing/2014/main" id="{706C029B-A799-4206-A656-A006D8F83990}"/>
                </a:ext>
              </a:extLst>
            </p:cNvPr>
            <p:cNvSpPr/>
            <p:nvPr/>
          </p:nvSpPr>
          <p:spPr>
            <a:xfrm>
              <a:off x="213096" y="0"/>
              <a:ext cx="11447501" cy="6858000"/>
            </a:xfrm>
            <a:prstGeom prst="rect">
              <a:avLst/>
            </a:prstGeom>
            <a:solidFill>
              <a:schemeClr val="tx1">
                <a:lumMod val="85000"/>
                <a:lumOff val="15000"/>
              </a:schemeClr>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Freeform: Shape 25">
              <a:extLst>
                <a:ext uri="{FF2B5EF4-FFF2-40B4-BE49-F238E27FC236}">
                  <a16:creationId xmlns:a16="http://schemas.microsoft.com/office/drawing/2014/main" id="{63328131-EC42-4D6D-A247-91FD3D23E58C}"/>
                </a:ext>
              </a:extLst>
            </p:cNvPr>
            <p:cNvSpPr/>
            <p:nvPr/>
          </p:nvSpPr>
          <p:spPr>
            <a:xfrm>
              <a:off x="10492197"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TextBox 26">
              <a:extLst>
                <a:ext uri="{FF2B5EF4-FFF2-40B4-BE49-F238E27FC236}">
                  <a16:creationId xmlns:a16="http://schemas.microsoft.com/office/drawing/2014/main" id="{3A728384-87ED-4E87-8F78-97EB653FDC67}"/>
                </a:ext>
              </a:extLst>
            </p:cNvPr>
            <p:cNvSpPr txBox="1"/>
            <p:nvPr/>
          </p:nvSpPr>
          <p:spPr>
            <a:xfrm rot="16200000">
              <a:off x="10341391" y="31058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GCP</a:t>
              </a:r>
            </a:p>
          </p:txBody>
        </p:sp>
        <p:pic>
          <p:nvPicPr>
            <p:cNvPr id="28" name="Picture 27">
              <a:extLst>
                <a:ext uri="{FF2B5EF4-FFF2-40B4-BE49-F238E27FC236}">
                  <a16:creationId xmlns:a16="http://schemas.microsoft.com/office/drawing/2014/main" id="{2B44F548-697F-412D-9B99-861C272463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10600933" y="3247473"/>
              <a:ext cx="530600" cy="530600"/>
            </a:xfrm>
            <a:prstGeom prst="rect">
              <a:avLst/>
            </a:prstGeom>
          </p:spPr>
        </p:pic>
      </p:grpSp>
      <p:grpSp>
        <p:nvGrpSpPr>
          <p:cNvPr id="29" name="Group 28">
            <a:extLst>
              <a:ext uri="{FF2B5EF4-FFF2-40B4-BE49-F238E27FC236}">
                <a16:creationId xmlns:a16="http://schemas.microsoft.com/office/drawing/2014/main" id="{C0099890-786A-4F87-960D-5DADE5168909}"/>
              </a:ext>
            </a:extLst>
          </p:cNvPr>
          <p:cNvGrpSpPr/>
          <p:nvPr/>
        </p:nvGrpSpPr>
        <p:grpSpPr>
          <a:xfrm>
            <a:off x="-7847639" y="0"/>
            <a:ext cx="9961092" cy="6858000"/>
            <a:chOff x="491575" y="0"/>
            <a:chExt cx="9961092" cy="6858000"/>
          </a:xfrm>
        </p:grpSpPr>
        <p:sp>
          <p:nvSpPr>
            <p:cNvPr id="30" name="Rectangle 29">
              <a:extLst>
                <a:ext uri="{FF2B5EF4-FFF2-40B4-BE49-F238E27FC236}">
                  <a16:creationId xmlns:a16="http://schemas.microsoft.com/office/drawing/2014/main" id="{CE9AAB1E-3A13-4745-A574-9EE6806378C9}"/>
                </a:ext>
              </a:extLst>
            </p:cNvPr>
            <p:cNvSpPr/>
            <p:nvPr/>
          </p:nvSpPr>
          <p:spPr>
            <a:xfrm>
              <a:off x="491575" y="0"/>
              <a:ext cx="9961092" cy="6858000"/>
            </a:xfrm>
            <a:prstGeom prst="rect">
              <a:avLst/>
            </a:prstGeom>
            <a:solidFill>
              <a:schemeClr val="tx1">
                <a:lumMod val="85000"/>
                <a:lumOff val="15000"/>
              </a:schemeClr>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30">
              <a:extLst>
                <a:ext uri="{FF2B5EF4-FFF2-40B4-BE49-F238E27FC236}">
                  <a16:creationId xmlns:a16="http://schemas.microsoft.com/office/drawing/2014/main" id="{1BC0F905-3F71-4932-B130-39D508C4D117}"/>
                </a:ext>
              </a:extLst>
            </p:cNvPr>
            <p:cNvSpPr/>
            <p:nvPr/>
          </p:nvSpPr>
          <p:spPr>
            <a:xfrm>
              <a:off x="9284267"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C7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TextBox 31">
              <a:extLst>
                <a:ext uri="{FF2B5EF4-FFF2-40B4-BE49-F238E27FC236}">
                  <a16:creationId xmlns:a16="http://schemas.microsoft.com/office/drawing/2014/main" id="{93EC5869-A976-4328-A864-2BB04E7E7BFC}"/>
                </a:ext>
              </a:extLst>
            </p:cNvPr>
            <p:cNvSpPr txBox="1"/>
            <p:nvPr/>
          </p:nvSpPr>
          <p:spPr>
            <a:xfrm rot="16200000">
              <a:off x="9117129" y="3189611"/>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Arduino</a:t>
              </a:r>
            </a:p>
          </p:txBody>
        </p:sp>
        <p:pic>
          <p:nvPicPr>
            <p:cNvPr id="33" name="Picture 32">
              <a:extLst>
                <a:ext uri="{FF2B5EF4-FFF2-40B4-BE49-F238E27FC236}">
                  <a16:creationId xmlns:a16="http://schemas.microsoft.com/office/drawing/2014/main" id="{7C8E4AB7-ADC0-4FEE-AE7A-994F5DAD3F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9385467" y="3247473"/>
              <a:ext cx="530600" cy="530600"/>
            </a:xfrm>
            <a:prstGeom prst="rect">
              <a:avLst/>
            </a:prstGeom>
          </p:spPr>
        </p:pic>
      </p:grpSp>
      <p:grpSp>
        <p:nvGrpSpPr>
          <p:cNvPr id="34" name="Group 33">
            <a:extLst>
              <a:ext uri="{FF2B5EF4-FFF2-40B4-BE49-F238E27FC236}">
                <a16:creationId xmlns:a16="http://schemas.microsoft.com/office/drawing/2014/main" id="{0E4F6447-6163-4D6A-A8D2-BD63B6CB3A42}"/>
              </a:ext>
            </a:extLst>
          </p:cNvPr>
          <p:cNvGrpSpPr/>
          <p:nvPr/>
        </p:nvGrpSpPr>
        <p:grpSpPr>
          <a:xfrm>
            <a:off x="-7985197" y="0"/>
            <a:ext cx="9574094" cy="6858000"/>
            <a:chOff x="491575" y="0"/>
            <a:chExt cx="9574094" cy="6858000"/>
          </a:xfrm>
        </p:grpSpPr>
        <p:sp>
          <p:nvSpPr>
            <p:cNvPr id="35" name="Rectangle 34">
              <a:extLst>
                <a:ext uri="{FF2B5EF4-FFF2-40B4-BE49-F238E27FC236}">
                  <a16:creationId xmlns:a16="http://schemas.microsoft.com/office/drawing/2014/main" id="{5CB8CB55-9DEC-4367-900E-7257FE1B874F}"/>
                </a:ext>
              </a:extLst>
            </p:cNvPr>
            <p:cNvSpPr/>
            <p:nvPr/>
          </p:nvSpPr>
          <p:spPr>
            <a:xfrm>
              <a:off x="491575" y="0"/>
              <a:ext cx="9574094" cy="6858000"/>
            </a:xfrm>
            <a:prstGeom prst="rect">
              <a:avLst/>
            </a:prstGeom>
            <a:solidFill>
              <a:schemeClr val="tx1">
                <a:lumMod val="85000"/>
                <a:lumOff val="15000"/>
              </a:schemeClr>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Shape 35">
              <a:extLst>
                <a:ext uri="{FF2B5EF4-FFF2-40B4-BE49-F238E27FC236}">
                  <a16:creationId xmlns:a16="http://schemas.microsoft.com/office/drawing/2014/main" id="{9DBAEDD6-7153-4AFF-BDC7-5A225B4B5642}"/>
                </a:ext>
              </a:extLst>
            </p:cNvPr>
            <p:cNvSpPr/>
            <p:nvPr/>
          </p:nvSpPr>
          <p:spPr>
            <a:xfrm>
              <a:off x="8897260"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TextBox 36">
              <a:extLst>
                <a:ext uri="{FF2B5EF4-FFF2-40B4-BE49-F238E27FC236}">
                  <a16:creationId xmlns:a16="http://schemas.microsoft.com/office/drawing/2014/main" id="{12F9D37B-DE70-4087-8A7F-BBA0BAF5B6CF}"/>
                </a:ext>
              </a:extLst>
            </p:cNvPr>
            <p:cNvSpPr txBox="1"/>
            <p:nvPr/>
          </p:nvSpPr>
          <p:spPr>
            <a:xfrm rot="16200000">
              <a:off x="8746453" y="3189610"/>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Python</a:t>
              </a:r>
            </a:p>
          </p:txBody>
        </p:sp>
        <p:pic>
          <p:nvPicPr>
            <p:cNvPr id="38" name="Picture 37">
              <a:extLst>
                <a:ext uri="{FF2B5EF4-FFF2-40B4-BE49-F238E27FC236}">
                  <a16:creationId xmlns:a16="http://schemas.microsoft.com/office/drawing/2014/main" id="{6FA13E8D-3FCC-4EC2-BD8C-6CE7CA0ECD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8992269" y="3247473"/>
              <a:ext cx="530600" cy="530600"/>
            </a:xfrm>
            <a:prstGeom prst="rect">
              <a:avLst/>
            </a:prstGeom>
          </p:spPr>
        </p:pic>
      </p:grpSp>
      <p:sp>
        <p:nvSpPr>
          <p:cNvPr id="39" name="Rectangle 38">
            <a:extLst>
              <a:ext uri="{FF2B5EF4-FFF2-40B4-BE49-F238E27FC236}">
                <a16:creationId xmlns:a16="http://schemas.microsoft.com/office/drawing/2014/main" id="{71382190-201C-4BAE-91F3-296A26671C96}"/>
              </a:ext>
            </a:extLst>
          </p:cNvPr>
          <p:cNvSpPr/>
          <p:nvPr/>
        </p:nvSpPr>
        <p:spPr>
          <a:xfrm>
            <a:off x="-7962177" y="-1"/>
            <a:ext cx="5781368"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 name="Group 39">
            <a:extLst>
              <a:ext uri="{FF2B5EF4-FFF2-40B4-BE49-F238E27FC236}">
                <a16:creationId xmlns:a16="http://schemas.microsoft.com/office/drawing/2014/main" id="{3FD3EE0D-FD02-4885-9AC0-03F414A9888F}"/>
              </a:ext>
            </a:extLst>
          </p:cNvPr>
          <p:cNvGrpSpPr/>
          <p:nvPr/>
        </p:nvGrpSpPr>
        <p:grpSpPr>
          <a:xfrm>
            <a:off x="-7638543" y="-1"/>
            <a:ext cx="8692332" cy="6858000"/>
            <a:chOff x="718505" y="-1"/>
            <a:chExt cx="8692332" cy="6858000"/>
          </a:xfrm>
        </p:grpSpPr>
        <p:sp>
          <p:nvSpPr>
            <p:cNvPr id="41" name="Rectangle 40">
              <a:extLst>
                <a:ext uri="{FF2B5EF4-FFF2-40B4-BE49-F238E27FC236}">
                  <a16:creationId xmlns:a16="http://schemas.microsoft.com/office/drawing/2014/main" id="{60A9D552-2EF0-4DB4-9DC6-F52F2FD55E3C}"/>
                </a:ext>
              </a:extLst>
            </p:cNvPr>
            <p:cNvSpPr/>
            <p:nvPr/>
          </p:nvSpPr>
          <p:spPr>
            <a:xfrm>
              <a:off x="718505" y="-1"/>
              <a:ext cx="8692331" cy="6858000"/>
            </a:xfrm>
            <a:prstGeom prst="rect">
              <a:avLst/>
            </a:prstGeom>
            <a:solidFill>
              <a:schemeClr val="tx1">
                <a:lumMod val="85000"/>
                <a:lumOff val="15000"/>
              </a:schemeClr>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Shape 41">
              <a:extLst>
                <a:ext uri="{FF2B5EF4-FFF2-40B4-BE49-F238E27FC236}">
                  <a16:creationId xmlns:a16="http://schemas.microsoft.com/office/drawing/2014/main" id="{DA27D1F1-923F-4591-A07A-39E775B734F9}"/>
                </a:ext>
              </a:extLst>
            </p:cNvPr>
            <p:cNvSpPr/>
            <p:nvPr/>
          </p:nvSpPr>
          <p:spPr>
            <a:xfrm>
              <a:off x="8242436" y="2337439"/>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TextBox 42">
              <a:extLst>
                <a:ext uri="{FF2B5EF4-FFF2-40B4-BE49-F238E27FC236}">
                  <a16:creationId xmlns:a16="http://schemas.microsoft.com/office/drawing/2014/main" id="{0E895421-2372-4C7F-93D2-3B0353A6E7BD}"/>
                </a:ext>
              </a:extLst>
            </p:cNvPr>
            <p:cNvSpPr txBox="1"/>
            <p:nvPr/>
          </p:nvSpPr>
          <p:spPr>
            <a:xfrm rot="16200000">
              <a:off x="8091629" y="3189609"/>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GitHub</a:t>
              </a:r>
            </a:p>
          </p:txBody>
        </p:sp>
        <p:pic>
          <p:nvPicPr>
            <p:cNvPr id="44" name="Picture 43">
              <a:extLst>
                <a:ext uri="{FF2B5EF4-FFF2-40B4-BE49-F238E27FC236}">
                  <a16:creationId xmlns:a16="http://schemas.microsoft.com/office/drawing/2014/main" id="{1A9D6167-F7B8-4BFF-8BC5-2D13EF0CFF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8340472" y="3247473"/>
              <a:ext cx="530600" cy="530600"/>
            </a:xfrm>
            <a:prstGeom prst="rect">
              <a:avLst/>
            </a:prstGeom>
          </p:spPr>
        </p:pic>
      </p:grpSp>
      <p:grpSp>
        <p:nvGrpSpPr>
          <p:cNvPr id="45" name="Group 44">
            <a:extLst>
              <a:ext uri="{FF2B5EF4-FFF2-40B4-BE49-F238E27FC236}">
                <a16:creationId xmlns:a16="http://schemas.microsoft.com/office/drawing/2014/main" id="{76789F00-2688-429D-926C-15F83152FDBE}"/>
              </a:ext>
            </a:extLst>
          </p:cNvPr>
          <p:cNvGrpSpPr/>
          <p:nvPr/>
        </p:nvGrpSpPr>
        <p:grpSpPr>
          <a:xfrm>
            <a:off x="-9395082" y="-1"/>
            <a:ext cx="9927504" cy="6858000"/>
            <a:chOff x="-9337032" y="-1"/>
            <a:chExt cx="9927504" cy="6858000"/>
          </a:xfrm>
        </p:grpSpPr>
        <p:sp>
          <p:nvSpPr>
            <p:cNvPr id="46" name="Rectangle 45">
              <a:extLst>
                <a:ext uri="{FF2B5EF4-FFF2-40B4-BE49-F238E27FC236}">
                  <a16:creationId xmlns:a16="http://schemas.microsoft.com/office/drawing/2014/main" id="{FF862AB6-114D-4C6A-B849-5A11B3650265}"/>
                </a:ext>
              </a:extLst>
            </p:cNvPr>
            <p:cNvSpPr/>
            <p:nvPr/>
          </p:nvSpPr>
          <p:spPr>
            <a:xfrm>
              <a:off x="-9337032" y="-1"/>
              <a:ext cx="9923504" cy="6858000"/>
            </a:xfrm>
            <a:prstGeom prst="rect">
              <a:avLst/>
            </a:prstGeom>
            <a:solidFill>
              <a:schemeClr val="tx1">
                <a:lumMod val="85000"/>
                <a:lumOff val="15000"/>
              </a:schemeClr>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Freeform: Shape 46">
              <a:extLst>
                <a:ext uri="{FF2B5EF4-FFF2-40B4-BE49-F238E27FC236}">
                  <a16:creationId xmlns:a16="http://schemas.microsoft.com/office/drawing/2014/main" id="{30105858-8A3E-4676-96A7-18C1A74E36F4}"/>
                </a:ext>
              </a:extLst>
            </p:cNvPr>
            <p:cNvSpPr/>
            <p:nvPr/>
          </p:nvSpPr>
          <p:spPr>
            <a:xfrm>
              <a:off x="-577928" y="2337438"/>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00A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TextBox 47">
              <a:extLst>
                <a:ext uri="{FF2B5EF4-FFF2-40B4-BE49-F238E27FC236}">
                  <a16:creationId xmlns:a16="http://schemas.microsoft.com/office/drawing/2014/main" id="{8A634BD7-1512-45B6-AFE4-1EEA636625CB}"/>
                </a:ext>
              </a:extLst>
            </p:cNvPr>
            <p:cNvSpPr txBox="1"/>
            <p:nvPr/>
          </p:nvSpPr>
          <p:spPr>
            <a:xfrm rot="16200000">
              <a:off x="-738260" y="3189608"/>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Servers</a:t>
              </a:r>
            </a:p>
          </p:txBody>
        </p:sp>
        <p:pic>
          <p:nvPicPr>
            <p:cNvPr id="49" name="Picture 48">
              <a:extLst>
                <a:ext uri="{FF2B5EF4-FFF2-40B4-BE49-F238E27FC236}">
                  <a16:creationId xmlns:a16="http://schemas.microsoft.com/office/drawing/2014/main" id="{F08704A4-CABE-4989-8BF7-C10A6BB40E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491912" y="3247473"/>
              <a:ext cx="530600" cy="530600"/>
            </a:xfrm>
            <a:prstGeom prst="rect">
              <a:avLst/>
            </a:prstGeom>
          </p:spPr>
        </p:pic>
      </p:grpSp>
    </p:spTree>
    <p:extLst>
      <p:ext uri="{BB962C8B-B14F-4D97-AF65-F5344CB8AC3E}">
        <p14:creationId xmlns:p14="http://schemas.microsoft.com/office/powerpoint/2010/main" val="758661002"/>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541</Words>
  <Application>Microsoft Office PowerPoint</Application>
  <PresentationFormat>Widescreen</PresentationFormat>
  <Paragraphs>71</Paragraphs>
  <Slides>18</Slides>
  <Notes>0</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18</vt:i4>
      </vt:variant>
    </vt:vector>
  </HeadingPairs>
  <TitlesOfParts>
    <vt:vector size="27" baseType="lpstr">
      <vt:lpstr>-apple-system</vt:lpstr>
      <vt:lpstr>Arial</vt:lpstr>
      <vt:lpstr>Calibri</vt:lpstr>
      <vt:lpstr>Calibri Light</vt:lpstr>
      <vt:lpstr>Freight Sans</vt:lpstr>
      <vt:lpstr>Noto Sans Regular</vt:lpstr>
      <vt:lpstr>Tw Cen MT</vt:lpstr>
      <vt:lpstr>Wingdings</vt:lpstr>
      <vt:lpstr>Office Theme</vt:lpstr>
      <vt:lpstr>PowerPoint Presentation</vt:lpstr>
      <vt:lpstr>Overview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Abhinav Raturi</dc:creator>
  <cp:lastModifiedBy>Abhinav Raturi</cp:lastModifiedBy>
  <cp:revision>28</cp:revision>
  <dcterms:created xsi:type="dcterms:W3CDTF">2019-04-29T18:24:01Z</dcterms:created>
  <dcterms:modified xsi:type="dcterms:W3CDTF">2019-05-03T05:01:09Z</dcterms:modified>
</cp:coreProperties>
</file>